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ormosa" userId="b61d8d6c-cb91-4930-941d-f218b9a648b2" providerId="ADAL" clId="{6A2AAC67-453A-436F-975E-617DB328356A}"/>
    <pc:docChg chg="custSel addSld delSld modSld">
      <pc:chgData name="Isabelle Formosa" userId="b61d8d6c-cb91-4930-941d-f218b9a648b2" providerId="ADAL" clId="{6A2AAC67-453A-436F-975E-617DB328356A}" dt="2020-03-03T15:49:14.580" v="63"/>
      <pc:docMkLst>
        <pc:docMk/>
      </pc:docMkLst>
      <pc:sldChg chg="modSp modTransition">
        <pc:chgData name="Isabelle Formosa" userId="b61d8d6c-cb91-4930-941d-f218b9a648b2" providerId="ADAL" clId="{6A2AAC67-453A-436F-975E-617DB328356A}" dt="2020-03-03T15:47:47.679" v="52"/>
        <pc:sldMkLst>
          <pc:docMk/>
          <pc:sldMk cId="3396968391" sldId="256"/>
        </pc:sldMkLst>
        <pc:spChg chg="mod">
          <ac:chgData name="Isabelle Formosa" userId="b61d8d6c-cb91-4930-941d-f218b9a648b2" providerId="ADAL" clId="{6A2AAC67-453A-436F-975E-617DB328356A}" dt="2020-03-03T15:36:25.377" v="0" actId="207"/>
          <ac:spMkLst>
            <pc:docMk/>
            <pc:sldMk cId="3396968391" sldId="256"/>
            <ac:spMk id="3" creationId="{75E2B155-AC50-46CF-97DC-CE4EF6075D9C}"/>
          </ac:spMkLst>
        </pc:spChg>
      </pc:sldChg>
      <pc:sldChg chg="modTransition">
        <pc:chgData name="Isabelle Formosa" userId="b61d8d6c-cb91-4930-941d-f218b9a648b2" providerId="ADAL" clId="{6A2AAC67-453A-436F-975E-617DB328356A}" dt="2020-03-03T15:48:28.831" v="58"/>
        <pc:sldMkLst>
          <pc:docMk/>
          <pc:sldMk cId="3375768868" sldId="257"/>
        </pc:sldMkLst>
      </pc:sldChg>
      <pc:sldChg chg="modTransition">
        <pc:chgData name="Isabelle Formosa" userId="b61d8d6c-cb91-4930-941d-f218b9a648b2" providerId="ADAL" clId="{6A2AAC67-453A-436F-975E-617DB328356A}" dt="2020-03-03T15:48:34.757" v="59"/>
        <pc:sldMkLst>
          <pc:docMk/>
          <pc:sldMk cId="3097839496" sldId="258"/>
        </pc:sldMkLst>
      </pc:sldChg>
      <pc:sldChg chg="modTransition">
        <pc:chgData name="Isabelle Formosa" userId="b61d8d6c-cb91-4930-941d-f218b9a648b2" providerId="ADAL" clId="{6A2AAC67-453A-436F-975E-617DB328356A}" dt="2020-03-03T15:48:43.938" v="60"/>
        <pc:sldMkLst>
          <pc:docMk/>
          <pc:sldMk cId="1605232458" sldId="259"/>
        </pc:sldMkLst>
      </pc:sldChg>
      <pc:sldChg chg="modTransition">
        <pc:chgData name="Isabelle Formosa" userId="b61d8d6c-cb91-4930-941d-f218b9a648b2" providerId="ADAL" clId="{6A2AAC67-453A-436F-975E-617DB328356A}" dt="2020-03-03T15:48:52.506" v="61"/>
        <pc:sldMkLst>
          <pc:docMk/>
          <pc:sldMk cId="2390104625" sldId="260"/>
        </pc:sldMkLst>
      </pc:sldChg>
      <pc:sldChg chg="modTransition">
        <pc:chgData name="Isabelle Formosa" userId="b61d8d6c-cb91-4930-941d-f218b9a648b2" providerId="ADAL" clId="{6A2AAC67-453A-436F-975E-617DB328356A}" dt="2020-03-03T15:49:04.181" v="62"/>
        <pc:sldMkLst>
          <pc:docMk/>
          <pc:sldMk cId="190685749" sldId="261"/>
        </pc:sldMkLst>
      </pc:sldChg>
      <pc:sldChg chg="addSp modSp add mod modTransition">
        <pc:chgData name="Isabelle Formosa" userId="b61d8d6c-cb91-4930-941d-f218b9a648b2" providerId="ADAL" clId="{6A2AAC67-453A-436F-975E-617DB328356A}" dt="2020-03-03T15:49:14.580" v="63"/>
        <pc:sldMkLst>
          <pc:docMk/>
          <pc:sldMk cId="884982169" sldId="262"/>
        </pc:sldMkLst>
        <pc:spChg chg="add mod">
          <ac:chgData name="Isabelle Formosa" userId="b61d8d6c-cb91-4930-941d-f218b9a648b2" providerId="ADAL" clId="{6A2AAC67-453A-436F-975E-617DB328356A}" dt="2020-03-03T15:46:52.415" v="48" actId="1076"/>
          <ac:spMkLst>
            <pc:docMk/>
            <pc:sldMk cId="884982169" sldId="262"/>
            <ac:spMk id="2" creationId="{A69B0190-22A9-4730-BD4E-D246601C5E08}"/>
          </ac:spMkLst>
        </pc:spChg>
        <pc:picChg chg="add mod">
          <ac:chgData name="Isabelle Formosa" userId="b61d8d6c-cb91-4930-941d-f218b9a648b2" providerId="ADAL" clId="{6A2AAC67-453A-436F-975E-617DB328356A}" dt="2020-03-03T15:46:47.588" v="47" actId="1076"/>
          <ac:picMkLst>
            <pc:docMk/>
            <pc:sldMk cId="884982169" sldId="262"/>
            <ac:picMk id="4" creationId="{C3BDA201-9669-4FB8-AF7C-C6670719AF8D}"/>
          </ac:picMkLst>
        </pc:picChg>
      </pc:sldChg>
      <pc:sldChg chg="add del">
        <pc:chgData name="Isabelle Formosa" userId="b61d8d6c-cb91-4930-941d-f218b9a648b2" providerId="ADAL" clId="{6A2AAC67-453A-436F-975E-617DB328356A}" dt="2020-03-03T15:41:46.583" v="2"/>
        <pc:sldMkLst>
          <pc:docMk/>
          <pc:sldMk cId="3143528532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29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7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42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1421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581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490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756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69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074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2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87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73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289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69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26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821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66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3/3/2020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8248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6" r:id="rId2"/>
    <p:sldLayoutId id="214748367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</p:sldLayoutIdLst>
  <p:hf sldNum="0" hdr="0" ft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000" i="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5">
            <a:extLst>
              <a:ext uri="{FF2B5EF4-FFF2-40B4-BE49-F238E27FC236}">
                <a16:creationId xmlns:a16="http://schemas.microsoft.com/office/drawing/2014/main" id="{1E70A317-DCED-4E80-AA2D-467D8702E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E17C30-26A5-464D-944E-B74E25A843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791" y="835383"/>
            <a:ext cx="3382832" cy="3499549"/>
          </a:xfrm>
        </p:spPr>
        <p:txBody>
          <a:bodyPr>
            <a:normAutofit/>
          </a:bodyPr>
          <a:lstStyle/>
          <a:p>
            <a:pPr algn="l"/>
            <a:endParaRPr lang="en-GB" sz="4200"/>
          </a:p>
          <a:p>
            <a:pPr algn="l"/>
            <a:r>
              <a:rPr lang="en-GB" sz="4200"/>
              <a:t>Town (Island) of unique events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E2B155-AC50-46CF-97DC-CE4EF6075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789" y="4334933"/>
            <a:ext cx="3382831" cy="1185333"/>
          </a:xfrm>
        </p:spPr>
        <p:txBody>
          <a:bodyPr>
            <a:normAutofit fontScale="92500" lnSpcReduction="10000"/>
          </a:bodyPr>
          <a:lstStyle/>
          <a:p>
            <a:pPr algn="l"/>
            <a:endParaRPr lang="en-GB" sz="3600" dirty="0">
              <a:solidFill>
                <a:srgbClr val="52B647"/>
              </a:solidFill>
            </a:endParaRPr>
          </a:p>
          <a:p>
            <a:pPr algn="l"/>
            <a:r>
              <a:rPr lang="en-GB" sz="3600" b="1" dirty="0">
                <a:solidFill>
                  <a:srgbClr val="0070C0"/>
                </a:solidFill>
              </a:rPr>
              <a:t>Malta.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50C2D4-4946-4EDF-9859-FE850604E5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73" r="19060" b="-1"/>
          <a:stretch/>
        </p:blipFill>
        <p:spPr>
          <a:xfrm>
            <a:off x="4654297" y="71120"/>
            <a:ext cx="7537704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68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4024D-3E68-464D-B310-859E786F8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7830" y="202691"/>
            <a:ext cx="3706889" cy="1826134"/>
          </a:xfrm>
        </p:spPr>
        <p:txBody>
          <a:bodyPr>
            <a:normAutofit/>
          </a:bodyPr>
          <a:lstStyle/>
          <a:p>
            <a:r>
              <a:rPr lang="en-GB" sz="4800" dirty="0" err="1"/>
              <a:t>Imnarja</a:t>
            </a:r>
            <a:r>
              <a:rPr lang="en-GB" sz="4800" dirty="0"/>
              <a:t> </a:t>
            </a:r>
            <a:br>
              <a:rPr lang="en-GB" sz="3600" dirty="0"/>
            </a:br>
            <a:r>
              <a:rPr lang="en-GB" sz="3600" dirty="0"/>
              <a:t>29</a:t>
            </a:r>
            <a:r>
              <a:rPr lang="en-GB" sz="3600" baseline="30000" dirty="0"/>
              <a:t>th</a:t>
            </a:r>
            <a:r>
              <a:rPr lang="en-GB" sz="3600" dirty="0"/>
              <a:t> June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B2F6BA6-BFFB-4C5B-AAAC-B57761292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30" y="4067419"/>
            <a:ext cx="4762500" cy="2673684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82FDFC-CE8E-4FB8-B5B6-701770A6B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05050" y="85722"/>
            <a:ext cx="6018741" cy="4914902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000" dirty="0"/>
              <a:t>Feast of St Peter and St Paul.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000" dirty="0"/>
              <a:t>One of the oldest feasts in Malta.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</a:rPr>
              <a:t>The word </a:t>
            </a:r>
            <a:r>
              <a:rPr lang="en-GB" sz="2000" dirty="0" err="1">
                <a:effectLst/>
              </a:rPr>
              <a:t>luminarja</a:t>
            </a:r>
            <a:r>
              <a:rPr lang="en-GB" sz="2000" dirty="0">
                <a:effectLst/>
              </a:rPr>
              <a:t> is derived from the Latin word </a:t>
            </a:r>
            <a:r>
              <a:rPr lang="en-GB" sz="2000" dirty="0" err="1">
                <a:effectLst/>
              </a:rPr>
              <a:t>Luminare</a:t>
            </a:r>
            <a:r>
              <a:rPr lang="en-GB" sz="2000" dirty="0">
                <a:effectLst/>
              </a:rPr>
              <a:t> - to light up.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</a:rPr>
              <a:t>This feast became a national feast for our country where everyone can meet at </a:t>
            </a:r>
            <a:r>
              <a:rPr lang="en-GB" sz="2000" dirty="0" err="1">
                <a:effectLst/>
              </a:rPr>
              <a:t>Buskett</a:t>
            </a:r>
            <a:r>
              <a:rPr lang="en-GB" sz="2000" dirty="0">
                <a:effectLst/>
              </a:rPr>
              <a:t> Gardens and celebrates everything that is Maltese.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</a:rPr>
              <a:t>There will be animal shows- mainly farm animals, traditional music festival, horse races, fruit and vegetable exhibition and Maltese food stands.</a:t>
            </a:r>
            <a:endParaRPr lang="en-GB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C47002-6DDA-4D7A-A0DB-BCEFDDC4A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791" y="202691"/>
            <a:ext cx="3706889" cy="21469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EBA1E3-0365-44DD-B0BA-B8ACF9E11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474" y="4195893"/>
            <a:ext cx="3856035" cy="25727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435ABA-AE6B-4AE6-AFAC-A6232B6ADE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68" b="2586"/>
          <a:stretch/>
        </p:blipFill>
        <p:spPr>
          <a:xfrm>
            <a:off x="9483192" y="3012579"/>
            <a:ext cx="2305050" cy="322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6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B413D-214C-49CA-A97B-9AC96180F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933450"/>
          </a:xfrm>
        </p:spPr>
        <p:txBody>
          <a:bodyPr>
            <a:normAutofit fontScale="90000"/>
          </a:bodyPr>
          <a:lstStyle/>
          <a:p>
            <a:r>
              <a:rPr lang="en-GB" sz="4800" dirty="0" err="1"/>
              <a:t>Notte</a:t>
            </a:r>
            <a:r>
              <a:rPr lang="en-GB" sz="4800" dirty="0"/>
              <a:t> Bianca</a:t>
            </a:r>
            <a:br>
              <a:rPr lang="en-GB" sz="4800" dirty="0"/>
            </a:br>
            <a:r>
              <a:rPr lang="en-GB" sz="3600" dirty="0"/>
              <a:t>October</a:t>
            </a:r>
            <a:endParaRPr lang="en-GB" sz="48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6E02155-A139-4BBA-8A28-BB02EFA2AA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08287"/>
            <a:ext cx="5905500" cy="33147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228EE-23FC-42B2-BBA5-2DEF2FDF3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8020" y="1676400"/>
            <a:ext cx="3706889" cy="4232276"/>
          </a:xfrm>
        </p:spPr>
        <p:txBody>
          <a:bodyPr>
            <a:normAutofit lnSpcReduction="1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This festival happens in our capital city Valletta.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It is a night celebration of culture and arts.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State palaces and museums open for exhibition and theatre performances.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</a:rPr>
              <a:t>In the open-air streets and squares there will also be local and international musicians and dancers.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</a:rPr>
              <a:t>Cafes and restaurants remain open until late along with many food stalls along the streets.</a:t>
            </a:r>
            <a:endParaRPr lang="en-GB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585A0B-CAA6-413D-B260-6C81DC01D7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97"/>
          <a:stretch/>
        </p:blipFill>
        <p:spPr>
          <a:xfrm>
            <a:off x="4688758" y="85725"/>
            <a:ext cx="5121992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3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B1F67-B993-44A3-992B-002FBFFEE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900"/>
            <a:ext cx="3706889" cy="742950"/>
          </a:xfrm>
        </p:spPr>
        <p:txBody>
          <a:bodyPr>
            <a:normAutofit fontScale="90000"/>
          </a:bodyPr>
          <a:lstStyle/>
          <a:p>
            <a:r>
              <a:rPr lang="en-GB" sz="4400" dirty="0"/>
              <a:t>Village feasts</a:t>
            </a:r>
            <a:br>
              <a:rPr lang="en-GB" sz="4400" dirty="0"/>
            </a:br>
            <a:r>
              <a:rPr lang="en-GB" sz="3100" dirty="0"/>
              <a:t>all summer.</a:t>
            </a:r>
            <a:endParaRPr lang="en-GB" sz="4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455D8DE-2441-43EE-B575-C6A917AA3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468" y="104155"/>
            <a:ext cx="4785282" cy="295337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E6E82A-E235-4F93-87B9-BD9A3D3E3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33145" y="342900"/>
            <a:ext cx="3706889" cy="6324600"/>
          </a:xfrm>
        </p:spPr>
        <p:txBody>
          <a:bodyPr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From end of May until September.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Every weekend there will be 1 or more village feast.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It normally last 3 days, however, for the locals of that village it starts before.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Village street and houses will be decorated and lit up.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There will be fireworks all week long mainly at noon and evening until 10pm.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Sunday morning there will be celebrations in the village square.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On Sunday evening they will go around the village in a procession with the saint’s statue accompanied by the local band.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dirty="0"/>
              <a:t>On Monday after the feast, most people from that village will take the day off work and go to the beach.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F696E-CC76-41F2-82AD-617CCB808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7" y="1609725"/>
            <a:ext cx="2977497" cy="4448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29A1E3-4CDE-4A9E-9683-9F53742A1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468" y="3286125"/>
            <a:ext cx="4514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3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F02CD-A2C5-441B-A86B-055DF3B78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845" y="180975"/>
            <a:ext cx="3706889" cy="1676400"/>
          </a:xfrm>
        </p:spPr>
        <p:txBody>
          <a:bodyPr>
            <a:normAutofit fontScale="90000"/>
          </a:bodyPr>
          <a:lstStyle/>
          <a:p>
            <a:r>
              <a:rPr lang="en-GB" sz="4000" dirty="0"/>
              <a:t>Festival </a:t>
            </a:r>
            <a:r>
              <a:rPr lang="en-GB" sz="4000" dirty="0" err="1"/>
              <a:t>Mediterranea</a:t>
            </a:r>
            <a:r>
              <a:rPr lang="en-GB" sz="4000" dirty="0"/>
              <a:t>.</a:t>
            </a:r>
            <a:br>
              <a:rPr lang="en-GB" sz="4000" dirty="0"/>
            </a:br>
            <a:r>
              <a:rPr lang="en-GB" sz="3100" dirty="0"/>
              <a:t>Mid Autumn</a:t>
            </a:r>
            <a:endParaRPr lang="en-GB" sz="4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6475F9D-15D7-4A60-9721-E5EF2F1C0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019" y="180975"/>
            <a:ext cx="2714625" cy="21717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32962-9C9F-4C1B-9DE4-3987CF962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4195" y="2009775"/>
            <a:ext cx="3706889" cy="4191000"/>
          </a:xfrm>
        </p:spPr>
        <p:txBody>
          <a:bodyPr>
            <a:normAutofit lnSpcReduction="1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This event is organized all around </a:t>
            </a:r>
            <a:r>
              <a:rPr lang="en-GB" sz="1800" dirty="0" err="1"/>
              <a:t>Gozo</a:t>
            </a:r>
            <a:r>
              <a:rPr lang="en-GB" sz="1800" dirty="0"/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Big variety of indoor and outdoor activities.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There will be Opera and other music concerts.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Conferences, talks and walks around ancient historical places.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Traditional food and drinks, field work and art exhibitions.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It is a great opportunity to get to know about the Gozitan history and its ancient places.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70BB67C-AF4E-412E-8331-C4E98FB5D8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855" y="524561"/>
            <a:ext cx="4171950" cy="29704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25F710A-3432-42BF-ABC0-5A5CE4E22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084" y="2794254"/>
            <a:ext cx="4627133" cy="26220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BEBBE6A4-F380-46E3-9E4B-E9E575C0F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180" y="4105275"/>
            <a:ext cx="3476625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104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3F66-758B-4940-BE26-F15AF0958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545" y="257440"/>
            <a:ext cx="3706889" cy="1821918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Malta International firework festival.</a:t>
            </a:r>
            <a:br>
              <a:rPr lang="en-GB" sz="3600" dirty="0"/>
            </a:br>
            <a:r>
              <a:rPr lang="en-GB" sz="2700" dirty="0"/>
              <a:t>End of April </a:t>
            </a:r>
            <a:endParaRPr lang="en-GB" sz="36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486243-A8C0-4775-9E73-6BE7DD6F99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125" y="4136770"/>
            <a:ext cx="4631595" cy="2582657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6D066B-5016-41D5-872B-CDEE5CFFB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7545" y="2454276"/>
            <a:ext cx="3706889" cy="4146284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This event is organised by the Ministry of Tourism and the Malta Tourism Authority.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It is held to celebrate Malta’s entry in the European Union which happened on the 1</a:t>
            </a:r>
            <a:r>
              <a:rPr lang="en-GB" sz="1800" baseline="30000" dirty="0"/>
              <a:t>st</a:t>
            </a:r>
            <a:r>
              <a:rPr lang="en-GB" sz="1800" dirty="0"/>
              <a:t> of May 2004.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It is held mainly in Valletta’s Grand Harbour.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/>
              <a:t>It consists of fireworks show created by foreign companies and also local fireworks factories/groups.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D1F225-5899-4A1C-AF92-6704E14D8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043" y="2890837"/>
            <a:ext cx="4514850" cy="3000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C68267-AFA6-4A90-A01D-AD3635AD8B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468" y="0"/>
            <a:ext cx="5579532" cy="313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85749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9B0190-22A9-4730-BD4E-D246601C5E08}"/>
              </a:ext>
            </a:extLst>
          </p:cNvPr>
          <p:cNvSpPr txBox="1"/>
          <p:nvPr/>
        </p:nvSpPr>
        <p:spPr>
          <a:xfrm>
            <a:off x="3295650" y="0"/>
            <a:ext cx="50387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rgbClr val="0070C0"/>
                </a:solidFill>
              </a:rPr>
              <a:t>Thank you </a:t>
            </a:r>
          </a:p>
          <a:p>
            <a:pPr algn="ctr"/>
            <a:r>
              <a:rPr lang="en-GB" sz="6000" dirty="0">
                <a:solidFill>
                  <a:srgbClr val="0070C0"/>
                </a:solidFill>
              </a:rPr>
              <a:t>From </a:t>
            </a:r>
          </a:p>
          <a:p>
            <a:pPr algn="ctr"/>
            <a:r>
              <a:rPr lang="en-GB" sz="6000" dirty="0">
                <a:solidFill>
                  <a:srgbClr val="0070C0"/>
                </a:solidFill>
              </a:rPr>
              <a:t>Malta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BDA201-9669-4FB8-AF7C-C6670719A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87" y="2838450"/>
            <a:ext cx="59245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82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AnalogousFromRegularSeedLeftStep">
      <a:dk1>
        <a:srgbClr val="000000"/>
      </a:dk1>
      <a:lt1>
        <a:srgbClr val="FFFFFF"/>
      </a:lt1>
      <a:dk2>
        <a:srgbClr val="413324"/>
      </a:dk2>
      <a:lt2>
        <a:srgbClr val="E7E2E8"/>
      </a:lt2>
      <a:accent1>
        <a:srgbClr val="52B647"/>
      </a:accent1>
      <a:accent2>
        <a:srgbClr val="77B13B"/>
      </a:accent2>
      <a:accent3>
        <a:srgbClr val="9FA641"/>
      </a:accent3>
      <a:accent4>
        <a:srgbClr val="B1893B"/>
      </a:accent4>
      <a:accent5>
        <a:srgbClr val="C3694D"/>
      </a:accent5>
      <a:accent6>
        <a:srgbClr val="B13B50"/>
      </a:accent6>
      <a:hlink>
        <a:srgbClr val="BB54C6"/>
      </a:hlink>
      <a:folHlink>
        <a:srgbClr val="7F7F7F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F9957C89402A45937458B07FC826C6" ma:contentTypeVersion="11" ma:contentTypeDescription="Create a new document." ma:contentTypeScope="" ma:versionID="bfd2c6ffdab01bd4e2376af86c33ab9d">
  <xsd:schema xmlns:xsd="http://www.w3.org/2001/XMLSchema" xmlns:xs="http://www.w3.org/2001/XMLSchema" xmlns:p="http://schemas.microsoft.com/office/2006/metadata/properties" xmlns:ns3="0447d070-ebac-4e06-8861-69fda5d6ed2f" xmlns:ns4="f75efc02-74c9-42d4-afc3-21d124222892" targetNamespace="http://schemas.microsoft.com/office/2006/metadata/properties" ma:root="true" ma:fieldsID="9c6b0f4651db0c11f8c78a6990c39e55" ns3:_="" ns4:_="">
    <xsd:import namespace="0447d070-ebac-4e06-8861-69fda5d6ed2f"/>
    <xsd:import namespace="f75efc02-74c9-42d4-afc3-21d12422289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7d070-ebac-4e06-8861-69fda5d6ed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5efc02-74c9-42d4-afc3-21d12422289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ACF453-66B1-4C59-8307-381D5796C25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01479EC-E913-4B5F-9646-4605856958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4D4781-BFFF-4478-9AC2-82C284D6F9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47d070-ebac-4e06-8861-69fda5d6ed2f"/>
    <ds:schemaRef ds:uri="f75efc02-74c9-42d4-afc3-21d1242228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427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Calisto MT</vt:lpstr>
      <vt:lpstr>Wingdings 2</vt:lpstr>
      <vt:lpstr>SlateVTI</vt:lpstr>
      <vt:lpstr> Town (Island) of unique events</vt:lpstr>
      <vt:lpstr>Imnarja  29th June </vt:lpstr>
      <vt:lpstr>Notte Bianca October</vt:lpstr>
      <vt:lpstr>Village feasts all summer.</vt:lpstr>
      <vt:lpstr>Festival Mediterranea. Mid Autumn</vt:lpstr>
      <vt:lpstr>Malta International firework festival. End of April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Town (Island) of unique events</dc:title>
  <dc:creator>Isabelle Formosa</dc:creator>
  <cp:lastModifiedBy>Isabelle Formosa</cp:lastModifiedBy>
  <cp:revision>10</cp:revision>
  <dcterms:created xsi:type="dcterms:W3CDTF">2020-03-03T09:35:19Z</dcterms:created>
  <dcterms:modified xsi:type="dcterms:W3CDTF">2020-03-03T15:49:19Z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0x010100ACF9957C89402A45937458B07FC826C6</vt:lpwstr>
  </property>
</Properties>
</file>