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3648" r:id="rId1"/>
  </p:sldMasterIdLst>
  <p:notesMasterIdLst>
    <p:notesMasterId r:id="rId30"/>
  </p:notesMasterIdLst>
  <p:handoutMasterIdLst>
    <p:handoutMasterId r:id="rId31"/>
  </p:handoutMasterIdLst>
  <p:sldIdLst>
    <p:sldId id="264" r:id="rId2"/>
    <p:sldId id="269" r:id="rId3"/>
    <p:sldId id="270" r:id="rId4"/>
    <p:sldId id="271" r:id="rId5"/>
    <p:sldId id="272" r:id="rId6"/>
    <p:sldId id="273" r:id="rId7"/>
    <p:sldId id="274" r:id="rId8"/>
    <p:sldId id="265" r:id="rId9"/>
    <p:sldId id="266" r:id="rId10"/>
    <p:sldId id="267" r:id="rId11"/>
    <p:sldId id="268" r:id="rId12"/>
    <p:sldId id="275" r:id="rId13"/>
    <p:sldId id="276" r:id="rId14"/>
    <p:sldId id="277" r:id="rId15"/>
    <p:sldId id="278" r:id="rId16"/>
    <p:sldId id="279" r:id="rId17"/>
    <p:sldId id="280" r:id="rId18"/>
    <p:sldId id="281" r:id="rId19"/>
    <p:sldId id="282" r:id="rId20"/>
    <p:sldId id="283" r:id="rId21"/>
    <p:sldId id="256" r:id="rId22"/>
    <p:sldId id="257" r:id="rId23"/>
    <p:sldId id="258" r:id="rId24"/>
    <p:sldId id="259" r:id="rId25"/>
    <p:sldId id="260" r:id="rId26"/>
    <p:sldId id="262" r:id="rId27"/>
    <p:sldId id="261" r:id="rId28"/>
    <p:sldId id="263" r:id="rId29"/>
  </p:sldIdLst>
  <p:sldSz cx="10080625" cy="5670550"/>
  <p:notesSz cx="7559675" cy="10691813"/>
  <p:defaultTextStyle>
    <a:defPPr>
      <a:defRPr lang="es-E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50" d="100"/>
          <a:sy n="150" d="100"/>
        </p:scale>
        <p:origin x="624"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A0B5DE0-20CF-5042-BFF1-4638973EDD18}"/>
              </a:ext>
            </a:extLst>
          </p:cNvPr>
          <p:cNvSpPr txBox="1">
            <a:spLocks noGrp="1"/>
          </p:cNvSpPr>
          <p:nvPr>
            <p:ph type="hdr" sz="quarter"/>
          </p:nvPr>
        </p:nvSpPr>
        <p:spPr>
          <a:xfrm>
            <a:off x="0" y="0"/>
            <a:ext cx="3281363" cy="534988"/>
          </a:xfrm>
          <a:prstGeom prst="rect">
            <a:avLst/>
          </a:prstGeom>
          <a:noFill/>
          <a:ln>
            <a:noFill/>
          </a:ln>
        </p:spPr>
        <p:txBody>
          <a:bodyPr wrap="none" lIns="90000" tIns="45000" rIns="90000" bIns="45000" anchorCtr="0" compatLnSpc="0">
            <a:noAutofit/>
          </a:bodyPr>
          <a:lstStyle>
            <a:lvl1pPr eaLnBrk="1" fontAlgn="auto">
              <a:spcBef>
                <a:spcPts val="0"/>
              </a:spcBef>
              <a:spcAft>
                <a:spcPts val="0"/>
              </a:spcAft>
              <a:defRPr sz="1400">
                <a:latin typeface="Liberation Sans" pitchFamily="18"/>
                <a:ea typeface="Droid Sans Fallback" pitchFamily="2"/>
                <a:cs typeface="Lohit Hindi" pitchFamily="2"/>
              </a:defRPr>
            </a:lvl1pPr>
          </a:lstStyle>
          <a:p>
            <a:pPr>
              <a:defRPr sz="1400"/>
            </a:pPr>
            <a:endParaRPr lang="es-ES"/>
          </a:p>
        </p:txBody>
      </p:sp>
      <p:sp>
        <p:nvSpPr>
          <p:cNvPr id="3" name="Marcador de fecha 2">
            <a:extLst>
              <a:ext uri="{FF2B5EF4-FFF2-40B4-BE49-F238E27FC236}">
                <a16:creationId xmlns:a16="http://schemas.microsoft.com/office/drawing/2014/main" id="{56EC0918-7BB5-BF4C-BADA-F1E8A2710C32}"/>
              </a:ext>
            </a:extLst>
          </p:cNvPr>
          <p:cNvSpPr txBox="1">
            <a:spLocks noGrp="1"/>
          </p:cNvSpPr>
          <p:nvPr>
            <p:ph type="dt" sz="quarter" idx="1"/>
          </p:nvPr>
        </p:nvSpPr>
        <p:spPr>
          <a:xfrm>
            <a:off x="4278313" y="0"/>
            <a:ext cx="3281362" cy="534988"/>
          </a:xfrm>
          <a:prstGeom prst="rect">
            <a:avLst/>
          </a:prstGeom>
          <a:noFill/>
          <a:ln>
            <a:noFill/>
          </a:ln>
        </p:spPr>
        <p:txBody>
          <a:bodyPr wrap="none" lIns="90000" tIns="45000" rIns="90000" bIns="45000" anchorCtr="0" compatLnSpc="0">
            <a:noAutofit/>
          </a:bodyPr>
          <a:lstStyle>
            <a:lvl1pPr algn="r" eaLnBrk="1" fontAlgn="auto">
              <a:spcBef>
                <a:spcPts val="0"/>
              </a:spcBef>
              <a:spcAft>
                <a:spcPts val="0"/>
              </a:spcAft>
              <a:defRPr sz="1400">
                <a:latin typeface="Liberation Sans" pitchFamily="18"/>
                <a:ea typeface="Droid Sans Fallback" pitchFamily="2"/>
                <a:cs typeface="Lohit Hindi" pitchFamily="2"/>
              </a:defRPr>
            </a:lvl1pPr>
          </a:lstStyle>
          <a:p>
            <a:pPr>
              <a:defRPr sz="1400"/>
            </a:pPr>
            <a:endParaRPr lang="es-ES"/>
          </a:p>
        </p:txBody>
      </p:sp>
      <p:sp>
        <p:nvSpPr>
          <p:cNvPr id="4" name="Marcador de pie de página 3">
            <a:extLst>
              <a:ext uri="{FF2B5EF4-FFF2-40B4-BE49-F238E27FC236}">
                <a16:creationId xmlns:a16="http://schemas.microsoft.com/office/drawing/2014/main" id="{B4D69553-CFCE-8D4D-A007-02CD4B674A84}"/>
              </a:ext>
            </a:extLst>
          </p:cNvPr>
          <p:cNvSpPr txBox="1">
            <a:spLocks noGrp="1"/>
          </p:cNvSpPr>
          <p:nvPr>
            <p:ph type="ftr" sz="quarter" idx="2"/>
          </p:nvPr>
        </p:nvSpPr>
        <p:spPr>
          <a:xfrm>
            <a:off x="0" y="10156825"/>
            <a:ext cx="3281363" cy="534988"/>
          </a:xfrm>
          <a:prstGeom prst="rect">
            <a:avLst/>
          </a:prstGeom>
          <a:noFill/>
          <a:ln>
            <a:noFill/>
          </a:ln>
        </p:spPr>
        <p:txBody>
          <a:bodyPr wrap="none" lIns="90000" tIns="45000" rIns="90000" bIns="45000" anchor="b" anchorCtr="0" compatLnSpc="0">
            <a:noAutofit/>
          </a:bodyPr>
          <a:lstStyle>
            <a:lvl1pPr eaLnBrk="1" fontAlgn="auto">
              <a:spcBef>
                <a:spcPts val="0"/>
              </a:spcBef>
              <a:spcAft>
                <a:spcPts val="0"/>
              </a:spcAft>
              <a:defRPr sz="1400">
                <a:latin typeface="Liberation Sans" pitchFamily="18"/>
                <a:ea typeface="Droid Sans Fallback" pitchFamily="2"/>
                <a:cs typeface="Lohit Hindi" pitchFamily="2"/>
              </a:defRPr>
            </a:lvl1pPr>
          </a:lstStyle>
          <a:p>
            <a:pPr>
              <a:defRPr sz="1400"/>
            </a:pPr>
            <a:endParaRPr lang="es-ES"/>
          </a:p>
        </p:txBody>
      </p:sp>
      <p:sp>
        <p:nvSpPr>
          <p:cNvPr id="5" name="Marcador de número de diapositiva 4">
            <a:extLst>
              <a:ext uri="{FF2B5EF4-FFF2-40B4-BE49-F238E27FC236}">
                <a16:creationId xmlns:a16="http://schemas.microsoft.com/office/drawing/2014/main" id="{C603F8A4-DF04-E347-AD73-992911C7454A}"/>
              </a:ext>
            </a:extLst>
          </p:cNvPr>
          <p:cNvSpPr txBox="1">
            <a:spLocks noGrp="1"/>
          </p:cNvSpPr>
          <p:nvPr>
            <p:ph type="sldNum" sz="quarter" idx="3"/>
          </p:nvPr>
        </p:nvSpPr>
        <p:spPr>
          <a:xfrm>
            <a:off x="4278313" y="10156825"/>
            <a:ext cx="3281362" cy="534988"/>
          </a:xfrm>
          <a:prstGeom prst="rect">
            <a:avLst/>
          </a:prstGeom>
          <a:noFill/>
          <a:ln>
            <a:noFill/>
          </a:ln>
        </p:spPr>
        <p:txBody>
          <a:bodyPr wrap="none" lIns="90000" tIns="45000" rIns="90000" bIns="45000" anchor="b" anchorCtr="0" compatLnSpc="0">
            <a:noAutofit/>
          </a:bodyPr>
          <a:lstStyle>
            <a:lvl1pPr algn="r" eaLnBrk="1" fontAlgn="auto">
              <a:spcBef>
                <a:spcPts val="0"/>
              </a:spcBef>
              <a:spcAft>
                <a:spcPts val="0"/>
              </a:spcAft>
              <a:defRPr sz="1400">
                <a:latin typeface="Liberation Sans" pitchFamily="18"/>
                <a:ea typeface="Droid Sans Fallback" pitchFamily="2"/>
                <a:cs typeface="Lohit Hindi" pitchFamily="2"/>
              </a:defRPr>
            </a:lvl1pPr>
          </a:lstStyle>
          <a:p>
            <a:pPr>
              <a:defRPr sz="1400"/>
            </a:pPr>
            <a:fld id="{9B74E58D-FF1D-0240-A624-DC22B7D62520}" type="slidenum">
              <a:rPr lang="es-ES"/>
              <a:pPr>
                <a:defRPr sz="1400"/>
              </a:pPr>
              <a:t>‹#›</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17D0FAE-4682-8542-B976-BD85D329B178}"/>
              </a:ext>
            </a:extLst>
          </p:cNvPr>
          <p:cNvSpPr/>
          <p:nvPr/>
        </p:nvSpPr>
        <p:spPr>
          <a:xfrm>
            <a:off x="720725" y="900113"/>
            <a:ext cx="6119813" cy="3441700"/>
          </a:xfrm>
          <a:prstGeom prst="rect">
            <a:avLst/>
          </a:prstGeom>
        </p:spPr>
        <p:style>
          <a:lnRef idx="2">
            <a:schemeClr val="accent1">
              <a:shade val="50000"/>
            </a:schemeClr>
          </a:lnRef>
          <a:fillRef idx="1">
            <a:schemeClr val="accent1"/>
          </a:fillRef>
          <a:effectRef idx="0">
            <a:schemeClr val="accent1"/>
          </a:effectRef>
          <a:fontRef idx="minor">
            <a:schemeClr val="lt1"/>
          </a:fontRef>
        </p:style>
      </p:sp>
      <p:sp>
        <p:nvSpPr>
          <p:cNvPr id="3" name="Marcador de notas 2">
            <a:extLst>
              <a:ext uri="{FF2B5EF4-FFF2-40B4-BE49-F238E27FC236}">
                <a16:creationId xmlns:a16="http://schemas.microsoft.com/office/drawing/2014/main" id="{8CDBE6CC-C536-AF4A-B81F-CB27D00F304D}"/>
              </a:ext>
            </a:extLst>
          </p:cNvPr>
          <p:cNvSpPr txBox="1">
            <a:spLocks noGrp="1"/>
          </p:cNvSpPr>
          <p:nvPr>
            <p:ph type="body" sz="quarter" idx="3"/>
          </p:nvPr>
        </p:nvSpPr>
        <p:spPr>
          <a:xfrm>
            <a:off x="720725" y="4679950"/>
            <a:ext cx="6119813" cy="5040313"/>
          </a:xfrm>
          <a:prstGeom prst="rect">
            <a:avLst/>
          </a:prstGeom>
          <a:noFill/>
          <a:ln>
            <a:noFill/>
          </a:ln>
        </p:spPr>
        <p:txBody>
          <a:bodyPr lIns="0" tIns="0" rIns="0" bIns="0"/>
          <a:lstStyle/>
          <a:p>
            <a:pPr lvl="0"/>
            <a:endParaRPr lang="es-ES" noProof="0"/>
          </a:p>
        </p:txBody>
      </p:sp>
      <p:sp>
        <p:nvSpPr>
          <p:cNvPr id="4" name="Marcador de encabezado 3">
            <a:extLst>
              <a:ext uri="{FF2B5EF4-FFF2-40B4-BE49-F238E27FC236}">
                <a16:creationId xmlns:a16="http://schemas.microsoft.com/office/drawing/2014/main" id="{405F4536-F284-A648-84E7-1BAB192E4DAB}"/>
              </a:ext>
            </a:extLst>
          </p:cNvPr>
          <p:cNvSpPr txBox="1">
            <a:spLocks noGrp="1"/>
          </p:cNvSpPr>
          <p:nvPr>
            <p:ph type="hdr" sz="quarter"/>
          </p:nvPr>
        </p:nvSpPr>
        <p:spPr>
          <a:xfrm>
            <a:off x="0" y="0"/>
            <a:ext cx="3281363" cy="534988"/>
          </a:xfrm>
          <a:prstGeom prst="rect">
            <a:avLst/>
          </a:prstGeom>
          <a:noFill/>
          <a:ln>
            <a:noFill/>
          </a:ln>
        </p:spPr>
        <p:txBody>
          <a:bodyPr lIns="0" tIns="0" rIns="0" bIns="0" anchorCtr="0">
            <a:noAutofit/>
          </a:bodyPr>
          <a:lstStyle>
            <a:lvl1pPr lvl="0"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endParaRPr/>
          </a:p>
        </p:txBody>
      </p:sp>
      <p:sp>
        <p:nvSpPr>
          <p:cNvPr id="5" name="Marcador de fecha 4">
            <a:extLst>
              <a:ext uri="{FF2B5EF4-FFF2-40B4-BE49-F238E27FC236}">
                <a16:creationId xmlns:a16="http://schemas.microsoft.com/office/drawing/2014/main" id="{86269DC3-5E2A-5241-ACFA-7059BB5F81F6}"/>
              </a:ext>
            </a:extLst>
          </p:cNvPr>
          <p:cNvSpPr txBox="1">
            <a:spLocks noGrp="1"/>
          </p:cNvSpPr>
          <p:nvPr>
            <p:ph type="dt" idx="1"/>
          </p:nvPr>
        </p:nvSpPr>
        <p:spPr>
          <a:xfrm>
            <a:off x="4278313" y="0"/>
            <a:ext cx="3281362" cy="534988"/>
          </a:xfrm>
          <a:prstGeom prst="rect">
            <a:avLst/>
          </a:prstGeom>
          <a:noFill/>
          <a:ln>
            <a:noFill/>
          </a:ln>
        </p:spPr>
        <p:txBody>
          <a:bodyPr lIns="0" tIns="0" rIns="0" bIns="0" anchorCtr="0">
            <a:noAutofit/>
          </a:bodyPr>
          <a:lstStyle>
            <a:lvl1pPr lvl="0" algn="r"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endParaRPr/>
          </a:p>
        </p:txBody>
      </p:sp>
      <p:sp>
        <p:nvSpPr>
          <p:cNvPr id="6" name="Marcador de pie de página 5">
            <a:extLst>
              <a:ext uri="{FF2B5EF4-FFF2-40B4-BE49-F238E27FC236}">
                <a16:creationId xmlns:a16="http://schemas.microsoft.com/office/drawing/2014/main" id="{C577E689-1B6C-FD4B-B8B4-8E4355494574}"/>
              </a:ext>
            </a:extLst>
          </p:cNvPr>
          <p:cNvSpPr txBox="1">
            <a:spLocks noGrp="1"/>
          </p:cNvSpPr>
          <p:nvPr>
            <p:ph type="ftr" sz="quarter" idx="4"/>
          </p:nvPr>
        </p:nvSpPr>
        <p:spPr>
          <a:xfrm>
            <a:off x="0" y="10156825"/>
            <a:ext cx="3281363" cy="534988"/>
          </a:xfrm>
          <a:prstGeom prst="rect">
            <a:avLst/>
          </a:prstGeom>
          <a:noFill/>
          <a:ln>
            <a:noFill/>
          </a:ln>
        </p:spPr>
        <p:txBody>
          <a:bodyPr lIns="0" tIns="0" rIns="0" bIns="0" anchor="b" anchorCtr="0">
            <a:noAutofit/>
          </a:bodyPr>
          <a:lstStyle>
            <a:lvl1pPr lvl="0"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endParaRPr/>
          </a:p>
        </p:txBody>
      </p:sp>
      <p:sp>
        <p:nvSpPr>
          <p:cNvPr id="7" name="Marcador de número de diapositiva 6">
            <a:extLst>
              <a:ext uri="{FF2B5EF4-FFF2-40B4-BE49-F238E27FC236}">
                <a16:creationId xmlns:a16="http://schemas.microsoft.com/office/drawing/2014/main" id="{3FF7241A-2432-1B4F-9DEA-C624964843B5}"/>
              </a:ext>
            </a:extLst>
          </p:cNvPr>
          <p:cNvSpPr txBox="1">
            <a:spLocks noGrp="1"/>
          </p:cNvSpPr>
          <p:nvPr>
            <p:ph type="sldNum" sz="quarter" idx="5"/>
          </p:nvPr>
        </p:nvSpPr>
        <p:spPr>
          <a:xfrm>
            <a:off x="4278313" y="10156825"/>
            <a:ext cx="3281362" cy="534988"/>
          </a:xfrm>
          <a:prstGeom prst="rect">
            <a:avLst/>
          </a:prstGeom>
          <a:noFill/>
          <a:ln>
            <a:noFill/>
          </a:ln>
        </p:spPr>
        <p:txBody>
          <a:bodyPr lIns="0" tIns="0" rIns="0" bIns="0" anchor="b" anchorCtr="0">
            <a:noAutofit/>
          </a:bodyPr>
          <a:lstStyle>
            <a:lvl1pPr lvl="0" algn="r"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fld id="{668F0693-BFC7-CB47-9098-B7ABF46C7575}" type="slidenum">
              <a:rPr/>
              <a:pPr>
                <a:defRPr/>
              </a:pPr>
              <a:t>‹#›</a:t>
            </a:fld>
            <a:endParaRPr/>
          </a:p>
        </p:txBody>
      </p:sp>
      <p:sp>
        <p:nvSpPr>
          <p:cNvPr id="3080" name="Marcador de imagen de diapositiva 7">
            <a:extLst>
              <a:ext uri="{FF2B5EF4-FFF2-40B4-BE49-F238E27FC236}">
                <a16:creationId xmlns:a16="http://schemas.microsoft.com/office/drawing/2014/main" id="{6C40A920-9448-3140-AC93-1E4D5E86F520}"/>
              </a:ext>
            </a:extLst>
          </p:cNvPr>
          <p:cNvSpPr>
            <a:spLocks noGrp="1" noRot="1" noChangeAspect="1" noChangeArrowheads="1"/>
          </p:cNvSpPr>
          <p:nvPr>
            <p:ph type="sldImg" idx="2"/>
          </p:nvPr>
        </p:nvSpPr>
        <p:spPr bwMode="auto">
          <a:xfrm>
            <a:off x="215900" y="812800"/>
            <a:ext cx="7127875" cy="400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Tree>
  </p:cSld>
  <p:clrMap bg1="lt1" tx1="dk1" bg2="lt2" tx2="dk2" accent1="accent1" accent2="accent2" accent3="accent3" accent4="accent4" accent5="accent5" accent6="accent6" hlink="hlink" folHlink="folHlink"/>
  <p:notesStyle>
    <a:lvl1pPr marL="215900" algn="l" rtl="0" eaLnBrk="0" fontAlgn="base" hangingPunct="0">
      <a:spcBef>
        <a:spcPct val="30000"/>
      </a:spcBef>
      <a:spcAft>
        <a:spcPct val="0"/>
      </a:spcAft>
      <a:defRPr lang="es-ES" sz="2000" kern="1200">
        <a:solidFill>
          <a:schemeClr val="tx1"/>
        </a:solidFill>
        <a:latin typeface="Liberation Sans" pitchFamily="18"/>
      </a:defRPr>
    </a:lvl1pPr>
    <a:lvl2pPr marL="742950" indent="-285750" algn="l" rtl="0" eaLnBrk="0" fontAlgn="base" hangingPunct="0">
      <a:spcBef>
        <a:spcPct val="30000"/>
      </a:spcBef>
      <a:spcAft>
        <a:spcPct val="0"/>
      </a:spcAft>
      <a:defRPr sz="1200" kern="1200">
        <a:solidFill>
          <a:schemeClr val="tx1"/>
        </a:solidFill>
        <a:latin typeface="+mn-lt"/>
        <a:ea typeface="+mn-ea"/>
        <a:cs typeface="+mn-cs"/>
      </a:defRPr>
    </a:lvl2pPr>
    <a:lvl3pPr marL="1143000" indent="-228600" algn="l" rtl="0" eaLnBrk="0" fontAlgn="base" hangingPunct="0">
      <a:spcBef>
        <a:spcPct val="30000"/>
      </a:spcBef>
      <a:spcAft>
        <a:spcPct val="0"/>
      </a:spcAft>
      <a:defRPr sz="1200" kern="1200">
        <a:solidFill>
          <a:schemeClr val="tx1"/>
        </a:solidFill>
        <a:latin typeface="+mn-lt"/>
        <a:ea typeface="+mn-ea"/>
        <a:cs typeface="+mn-cs"/>
      </a:defRPr>
    </a:lvl3pPr>
    <a:lvl4pPr marL="1600200" indent="-228600" algn="l" rtl="0" eaLnBrk="0" fontAlgn="base" hangingPunct="0">
      <a:spcBef>
        <a:spcPct val="30000"/>
      </a:spcBef>
      <a:spcAft>
        <a:spcPct val="0"/>
      </a:spcAft>
      <a:defRPr sz="1200" kern="1200">
        <a:solidFill>
          <a:schemeClr val="tx1"/>
        </a:solidFill>
        <a:latin typeface="+mn-lt"/>
        <a:ea typeface="+mn-ea"/>
        <a:cs typeface="+mn-cs"/>
      </a:defRPr>
    </a:lvl4pPr>
    <a:lvl5pPr marL="2057400" indent="-2286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15B029F3-08B1-1442-A8F8-93DEB6F1A1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A39D1BB-BD39-AF48-B65E-9602CF172661}"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2</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7171" name="Text Box 1">
            <a:extLst>
              <a:ext uri="{FF2B5EF4-FFF2-40B4-BE49-F238E27FC236}">
                <a16:creationId xmlns:a16="http://schemas.microsoft.com/office/drawing/2014/main" id="{140AA34A-E92E-D04F-B147-A277DDA95BE9}"/>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11B6B812-98F5-A14C-A3EF-C1219EDAD9DB}"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2</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7172" name="Rectangle 2">
            <a:extLst>
              <a:ext uri="{FF2B5EF4-FFF2-40B4-BE49-F238E27FC236}">
                <a16:creationId xmlns:a16="http://schemas.microsoft.com/office/drawing/2014/main" id="{7159B8AF-95BA-D849-BFF6-180BAA7E7F84}"/>
              </a:ext>
            </a:extLst>
          </p:cNvPr>
          <p:cNvSpPr txBox="1">
            <a:spLocks noChangeArrowheads="1" noTextEdit="1"/>
          </p:cNvSpPr>
          <p:nvPr>
            <p:ph type="sldImg"/>
          </p:nvPr>
        </p:nvSpPr>
        <p:spPr>
          <a:xfrm>
            <a:off x="720725" y="900113"/>
            <a:ext cx="6119813" cy="34417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73" name="Rectangle 3">
            <a:extLst>
              <a:ext uri="{FF2B5EF4-FFF2-40B4-BE49-F238E27FC236}">
                <a16:creationId xmlns:a16="http://schemas.microsoft.com/office/drawing/2014/main" id="{2B9B4A2F-BE72-4E41-8B5C-12C98F836534}"/>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6">
            <a:extLst>
              <a:ext uri="{FF2B5EF4-FFF2-40B4-BE49-F238E27FC236}">
                <a16:creationId xmlns:a16="http://schemas.microsoft.com/office/drawing/2014/main" id="{E1813067-DA98-CF45-AEA2-B7D9D5CC165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272E538-16C3-6643-8388-45934C398E2D}"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11</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25603" name="Rectangle 1">
            <a:extLst>
              <a:ext uri="{FF2B5EF4-FFF2-40B4-BE49-F238E27FC236}">
                <a16:creationId xmlns:a16="http://schemas.microsoft.com/office/drawing/2014/main" id="{5648AAA3-F48D-1949-9F08-613F918311C0}"/>
              </a:ext>
            </a:extLst>
          </p:cNvPr>
          <p:cNvSpPr txBox="1">
            <a:spLocks noGrp="1" noRot="1" noChangeAspect="1"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4" name="Rectangle 2">
            <a:extLst>
              <a:ext uri="{FF2B5EF4-FFF2-40B4-BE49-F238E27FC236}">
                <a16:creationId xmlns:a16="http://schemas.microsoft.com/office/drawing/2014/main" id="{C407695C-9903-D145-ABE3-076D722EE7E6}"/>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EA59FBF4-4257-3949-A6DD-A7DC24FC478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72FE17B-CDE4-2446-8F57-986B07C86833}"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12</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27651" name="Text Box 1">
            <a:extLst>
              <a:ext uri="{FF2B5EF4-FFF2-40B4-BE49-F238E27FC236}">
                <a16:creationId xmlns:a16="http://schemas.microsoft.com/office/drawing/2014/main" id="{3852D1AA-ED7A-E84E-A1B9-B0218A7E12B4}"/>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41127A2A-A7E5-1A45-A48C-956ED5AB0587}" type="slidenum">
              <a:rPr lang="es-ES" altLang="es-ES" sz="1400">
                <a:solidFill>
                  <a:srgbClr val="770707"/>
                </a:solidFill>
                <a:latin typeface="Arial" panose="020B0604020202020204" pitchFamily="34" charset="0"/>
                <a:ea typeface="Droid Sans Fallback"/>
                <a:cs typeface="DejaVu Sans" pitchFamily="34" charset="0"/>
              </a:rPr>
              <a:pPr algn="r"/>
              <a:t>12</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27652" name="Rectangle 2">
            <a:extLst>
              <a:ext uri="{FF2B5EF4-FFF2-40B4-BE49-F238E27FC236}">
                <a16:creationId xmlns:a16="http://schemas.microsoft.com/office/drawing/2014/main" id="{C4FC98F9-B037-EC47-A4BA-EEB4DFF427ED}"/>
              </a:ext>
            </a:extLst>
          </p:cNvPr>
          <p:cNvSpPr txBox="1">
            <a:spLocks noChangeArrowheads="1" noTextEdit="1"/>
          </p:cNvSpPr>
          <p:nvPr>
            <p:ph type="sldImg"/>
          </p:nvPr>
        </p:nvSpPr>
        <p:spPr>
          <a:xfrm>
            <a:off x="720725" y="900113"/>
            <a:ext cx="6119813" cy="34417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653" name="Rectangle 3">
            <a:extLst>
              <a:ext uri="{FF2B5EF4-FFF2-40B4-BE49-F238E27FC236}">
                <a16:creationId xmlns:a16="http://schemas.microsoft.com/office/drawing/2014/main" id="{943A2480-DE94-AD46-8AD9-4AE3CFA74F74}"/>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C86328E5-5FAC-A641-AE20-035C83DA28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6ADC5A4-DF44-1744-BDCF-DF75AB3D6AE6}"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13</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29699" name="Text Box 1">
            <a:extLst>
              <a:ext uri="{FF2B5EF4-FFF2-40B4-BE49-F238E27FC236}">
                <a16:creationId xmlns:a16="http://schemas.microsoft.com/office/drawing/2014/main" id="{0F425550-6638-3747-94FE-ABDD4B124577}"/>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D6BF129A-5C21-DC46-AFE7-FDA364DAF79E}" type="slidenum">
              <a:rPr lang="es-ES" altLang="es-ES" sz="1400">
                <a:solidFill>
                  <a:srgbClr val="770707"/>
                </a:solidFill>
                <a:latin typeface="Arial" panose="020B0604020202020204" pitchFamily="34" charset="0"/>
                <a:ea typeface="Droid Sans Fallback"/>
                <a:cs typeface="DejaVu Sans" pitchFamily="34" charset="0"/>
              </a:rPr>
              <a:pPr algn="r"/>
              <a:t>13</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29700" name="Rectangle 2">
            <a:extLst>
              <a:ext uri="{FF2B5EF4-FFF2-40B4-BE49-F238E27FC236}">
                <a16:creationId xmlns:a16="http://schemas.microsoft.com/office/drawing/2014/main" id="{AB35D4DE-4F25-F949-AB63-79E7207C1DA2}"/>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701" name="Rectangle 3">
            <a:extLst>
              <a:ext uri="{FF2B5EF4-FFF2-40B4-BE49-F238E27FC236}">
                <a16:creationId xmlns:a16="http://schemas.microsoft.com/office/drawing/2014/main" id="{03F47C57-C657-1647-AD1F-F8FF6B4CFAD8}"/>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45639626-C6F1-EE47-BE05-ABFC712EDF7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DD571AA-C32E-AE44-8337-017CC42A2406}"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14</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31747" name="Text Box 1">
            <a:extLst>
              <a:ext uri="{FF2B5EF4-FFF2-40B4-BE49-F238E27FC236}">
                <a16:creationId xmlns:a16="http://schemas.microsoft.com/office/drawing/2014/main" id="{D11EF1B2-E9F0-FA43-9B42-9D5EA559F328}"/>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0029CE97-7BE7-F842-B9EB-E8FAE9E57B98}" type="slidenum">
              <a:rPr lang="es-ES" altLang="es-ES" sz="1400">
                <a:solidFill>
                  <a:srgbClr val="770707"/>
                </a:solidFill>
                <a:latin typeface="Arial" panose="020B0604020202020204" pitchFamily="34" charset="0"/>
                <a:ea typeface="Droid Sans Fallback"/>
                <a:cs typeface="DejaVu Sans" pitchFamily="34" charset="0"/>
              </a:rPr>
              <a:pPr algn="r"/>
              <a:t>14</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31748" name="Rectangle 2">
            <a:extLst>
              <a:ext uri="{FF2B5EF4-FFF2-40B4-BE49-F238E27FC236}">
                <a16:creationId xmlns:a16="http://schemas.microsoft.com/office/drawing/2014/main" id="{2742D90C-FC6F-7E4C-9728-4B7C0B4599D1}"/>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749" name="Rectangle 3">
            <a:extLst>
              <a:ext uri="{FF2B5EF4-FFF2-40B4-BE49-F238E27FC236}">
                <a16:creationId xmlns:a16="http://schemas.microsoft.com/office/drawing/2014/main" id="{1E889621-549E-3743-A11B-C64BBA692EBD}"/>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AC299612-AB39-EF4B-B344-03B9958D47A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FF07B8D-286C-5649-A70A-C0D2CD636BE6}"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15</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33795" name="Rectangle 1">
            <a:extLst>
              <a:ext uri="{FF2B5EF4-FFF2-40B4-BE49-F238E27FC236}">
                <a16:creationId xmlns:a16="http://schemas.microsoft.com/office/drawing/2014/main" id="{60F729D6-1AF2-AB40-8535-2BC7CF973493}"/>
              </a:ext>
            </a:extLst>
          </p:cNvPr>
          <p:cNvSpPr txBox="1">
            <a:spLocks noChangeArrowheads="1" noTextEdit="1"/>
          </p:cNvSpPr>
          <p:nvPr>
            <p:ph type="sldImg"/>
          </p:nvPr>
        </p:nvSpPr>
        <p:spPr>
          <a:xfrm>
            <a:off x="217488" y="812800"/>
            <a:ext cx="7123112"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a:extLst>
              <a:ext uri="{FF2B5EF4-FFF2-40B4-BE49-F238E27FC236}">
                <a16:creationId xmlns:a16="http://schemas.microsoft.com/office/drawing/2014/main" id="{10ECB5DE-A0F9-1B41-AA17-F2114442C530}"/>
              </a:ext>
            </a:extLst>
          </p:cNvPr>
          <p:cNvSpPr txBox="1">
            <a:spLocks noChangeArrowheads="1"/>
          </p:cNvSpPr>
          <p:nvPr>
            <p:ph type="body" idx="1"/>
          </p:nvPr>
        </p:nvSpPr>
        <p:spPr bwMode="auto">
          <a:xfrm>
            <a:off x="720725" y="4679950"/>
            <a:ext cx="6118225" cy="5038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a:extLst>
              <a:ext uri="{FF2B5EF4-FFF2-40B4-BE49-F238E27FC236}">
                <a16:creationId xmlns:a16="http://schemas.microsoft.com/office/drawing/2014/main" id="{B36F3511-3039-E04F-8A13-6CF8B5F5449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FA13F85-711D-B449-B8EC-A05FFCBBA56D}"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16</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35843" name="Text Box 1">
            <a:extLst>
              <a:ext uri="{FF2B5EF4-FFF2-40B4-BE49-F238E27FC236}">
                <a16:creationId xmlns:a16="http://schemas.microsoft.com/office/drawing/2014/main" id="{E1F61C86-91EE-3D41-9A01-75C31019C441}"/>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940F9A35-5FAB-0841-9A34-F5891F855709}" type="slidenum">
              <a:rPr lang="es-ES" altLang="es-ES" sz="1400">
                <a:solidFill>
                  <a:srgbClr val="770707"/>
                </a:solidFill>
                <a:latin typeface="Arial" panose="020B0604020202020204" pitchFamily="34" charset="0"/>
                <a:ea typeface="Droid Sans Fallback"/>
                <a:cs typeface="DejaVu Sans" pitchFamily="34" charset="0"/>
              </a:rPr>
              <a:pPr algn="r"/>
              <a:t>16</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35844" name="Rectangle 2">
            <a:extLst>
              <a:ext uri="{FF2B5EF4-FFF2-40B4-BE49-F238E27FC236}">
                <a16:creationId xmlns:a16="http://schemas.microsoft.com/office/drawing/2014/main" id="{D442217E-42EE-A74B-A47D-FC7D6D78D15F}"/>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845" name="Rectangle 3">
            <a:extLst>
              <a:ext uri="{FF2B5EF4-FFF2-40B4-BE49-F238E27FC236}">
                <a16:creationId xmlns:a16="http://schemas.microsoft.com/office/drawing/2014/main" id="{7D598AC5-0897-524D-9C03-F97126ED060A}"/>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7">
            <a:extLst>
              <a:ext uri="{FF2B5EF4-FFF2-40B4-BE49-F238E27FC236}">
                <a16:creationId xmlns:a16="http://schemas.microsoft.com/office/drawing/2014/main" id="{2258DA18-B2F5-D648-AAEB-61DB3E3795D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D726278-4C62-9546-9708-D75A308CCEB3}"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17</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37891" name="Text Box 1">
            <a:extLst>
              <a:ext uri="{FF2B5EF4-FFF2-40B4-BE49-F238E27FC236}">
                <a16:creationId xmlns:a16="http://schemas.microsoft.com/office/drawing/2014/main" id="{2C851C9F-B243-C240-BA67-A55732EE6C7E}"/>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05BC3453-ACB8-3D48-B1DB-B5F804CD0A07}" type="slidenum">
              <a:rPr lang="es-ES" altLang="es-ES" sz="1400">
                <a:solidFill>
                  <a:srgbClr val="770707"/>
                </a:solidFill>
                <a:latin typeface="Arial" panose="020B0604020202020204" pitchFamily="34" charset="0"/>
                <a:ea typeface="Droid Sans Fallback"/>
                <a:cs typeface="DejaVu Sans" pitchFamily="34" charset="0"/>
              </a:rPr>
              <a:pPr algn="r"/>
              <a:t>17</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37892" name="Rectangle 2">
            <a:extLst>
              <a:ext uri="{FF2B5EF4-FFF2-40B4-BE49-F238E27FC236}">
                <a16:creationId xmlns:a16="http://schemas.microsoft.com/office/drawing/2014/main" id="{F27D13DB-1791-3A47-AABB-FC0C212337AB}"/>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7893" name="Rectangle 3">
            <a:extLst>
              <a:ext uri="{FF2B5EF4-FFF2-40B4-BE49-F238E27FC236}">
                <a16:creationId xmlns:a16="http://schemas.microsoft.com/office/drawing/2014/main" id="{C5ACDF52-3DC5-1F40-A4BE-39C1C9DB66F4}"/>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7">
            <a:extLst>
              <a:ext uri="{FF2B5EF4-FFF2-40B4-BE49-F238E27FC236}">
                <a16:creationId xmlns:a16="http://schemas.microsoft.com/office/drawing/2014/main" id="{50A04973-BB20-874E-B7B2-72738EC60F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9008A0A-F498-084A-AC1B-1FC2D4B1738E}"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18</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39939" name="Text Box 1">
            <a:extLst>
              <a:ext uri="{FF2B5EF4-FFF2-40B4-BE49-F238E27FC236}">
                <a16:creationId xmlns:a16="http://schemas.microsoft.com/office/drawing/2014/main" id="{6149E7C4-664B-0241-964B-F35ACC09A1AF}"/>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F15C29DC-5387-8147-AFEC-F28F241EFA74}" type="slidenum">
              <a:rPr lang="es-ES" altLang="es-ES" sz="1400">
                <a:solidFill>
                  <a:srgbClr val="770707"/>
                </a:solidFill>
                <a:latin typeface="Arial" panose="020B0604020202020204" pitchFamily="34" charset="0"/>
                <a:ea typeface="Droid Sans Fallback"/>
                <a:cs typeface="DejaVu Sans" pitchFamily="34" charset="0"/>
              </a:rPr>
              <a:pPr algn="r"/>
              <a:t>18</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39940" name="Rectangle 2">
            <a:extLst>
              <a:ext uri="{FF2B5EF4-FFF2-40B4-BE49-F238E27FC236}">
                <a16:creationId xmlns:a16="http://schemas.microsoft.com/office/drawing/2014/main" id="{0B2B6629-C00D-A345-BDC7-CDBDE6FDB5F3}"/>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9941" name="Rectangle 3">
            <a:extLst>
              <a:ext uri="{FF2B5EF4-FFF2-40B4-BE49-F238E27FC236}">
                <a16:creationId xmlns:a16="http://schemas.microsoft.com/office/drawing/2014/main" id="{3F0F2050-CB27-6843-9CCC-A5B858331A46}"/>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7A0EB5FE-5CE5-A049-AC54-184230FC6CC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10862D-BC9F-CB4F-8FF9-18C35745CCCC}"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19</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41987" name="Rectangle 1">
            <a:extLst>
              <a:ext uri="{FF2B5EF4-FFF2-40B4-BE49-F238E27FC236}">
                <a16:creationId xmlns:a16="http://schemas.microsoft.com/office/drawing/2014/main" id="{00F794BB-5EDA-F446-B150-21760A317D48}"/>
              </a:ext>
            </a:extLst>
          </p:cNvPr>
          <p:cNvSpPr txBox="1">
            <a:spLocks noChangeArrowheads="1" noTextEdit="1"/>
          </p:cNvSpPr>
          <p:nvPr>
            <p:ph type="sldImg"/>
          </p:nvPr>
        </p:nvSpPr>
        <p:spPr>
          <a:xfrm>
            <a:off x="217488" y="812800"/>
            <a:ext cx="7123112" cy="40068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2">
            <a:extLst>
              <a:ext uri="{FF2B5EF4-FFF2-40B4-BE49-F238E27FC236}">
                <a16:creationId xmlns:a16="http://schemas.microsoft.com/office/drawing/2014/main" id="{5A6AD85F-F8FB-224D-BD1B-4C9628F4D14D}"/>
              </a:ext>
            </a:extLst>
          </p:cNvPr>
          <p:cNvSpPr txBox="1">
            <a:spLocks noChangeArrowheads="1"/>
          </p:cNvSpPr>
          <p:nvPr>
            <p:ph type="body" idx="1"/>
          </p:nvPr>
        </p:nvSpPr>
        <p:spPr bwMode="auto">
          <a:xfrm>
            <a:off x="720725" y="4679950"/>
            <a:ext cx="6118225" cy="5038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8224A076-56C7-5046-901E-8A04143BFEE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BC2B426-8E42-2D40-9A18-3F6828758306}"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20</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44035" name="Text Box 1">
            <a:extLst>
              <a:ext uri="{FF2B5EF4-FFF2-40B4-BE49-F238E27FC236}">
                <a16:creationId xmlns:a16="http://schemas.microsoft.com/office/drawing/2014/main" id="{2DEFAE82-F2A1-0B40-8B17-ABA94842A077}"/>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61E09006-2862-8E4E-9136-862F491087CC}" type="slidenum">
              <a:rPr lang="es-ES" altLang="es-ES" sz="1400">
                <a:solidFill>
                  <a:srgbClr val="770707"/>
                </a:solidFill>
                <a:latin typeface="Arial" panose="020B0604020202020204" pitchFamily="34" charset="0"/>
                <a:ea typeface="Droid Sans Fallback"/>
                <a:cs typeface="DejaVu Sans" pitchFamily="34" charset="0"/>
              </a:rPr>
              <a:pPr algn="r"/>
              <a:t>20</a:t>
            </a:fld>
            <a:endParaRPr lang="es-ES" altLang="es-ES" sz="1400">
              <a:solidFill>
                <a:srgbClr val="770707"/>
              </a:solidFill>
              <a:latin typeface="Arial" panose="020B0604020202020204" pitchFamily="34" charset="0"/>
              <a:ea typeface="Droid Sans Fallback"/>
              <a:cs typeface="DejaVu Sans" pitchFamily="34" charset="0"/>
            </a:endParaRPr>
          </a:p>
        </p:txBody>
      </p:sp>
      <p:sp>
        <p:nvSpPr>
          <p:cNvPr id="44036" name="Rectangle 2">
            <a:extLst>
              <a:ext uri="{FF2B5EF4-FFF2-40B4-BE49-F238E27FC236}">
                <a16:creationId xmlns:a16="http://schemas.microsoft.com/office/drawing/2014/main" id="{CBDA0984-4EC6-6647-9399-E9EEC925F0B5}"/>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4037" name="Rectangle 3">
            <a:extLst>
              <a:ext uri="{FF2B5EF4-FFF2-40B4-BE49-F238E27FC236}">
                <a16:creationId xmlns:a16="http://schemas.microsoft.com/office/drawing/2014/main" id="{95FB9CB8-371D-6043-A6E5-D2B0F29F5685}"/>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94FD35F0-CA01-4B40-9A59-00F6B3269E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F5481AD-9761-F545-9B6C-27169C14C59A}"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3</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9219" name="Text Box 1">
            <a:extLst>
              <a:ext uri="{FF2B5EF4-FFF2-40B4-BE49-F238E27FC236}">
                <a16:creationId xmlns:a16="http://schemas.microsoft.com/office/drawing/2014/main" id="{C481040B-CF9F-BC48-A224-72A8B3739B0B}"/>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1C1A2524-4A07-FC43-A741-CD792EFDDC23}"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3</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9220" name="Rectangle 2">
            <a:extLst>
              <a:ext uri="{FF2B5EF4-FFF2-40B4-BE49-F238E27FC236}">
                <a16:creationId xmlns:a16="http://schemas.microsoft.com/office/drawing/2014/main" id="{57E014A0-07D5-0D46-9818-783AD0DA97EE}"/>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21" name="Rectangle 3">
            <a:extLst>
              <a:ext uri="{FF2B5EF4-FFF2-40B4-BE49-F238E27FC236}">
                <a16:creationId xmlns:a16="http://schemas.microsoft.com/office/drawing/2014/main" id="{18CB82EE-F2C0-7649-B183-68A73EDCE1AD}"/>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Marcador de número de diapositiva 6">
            <a:extLst>
              <a:ext uri="{FF2B5EF4-FFF2-40B4-BE49-F238E27FC236}">
                <a16:creationId xmlns:a16="http://schemas.microsoft.com/office/drawing/2014/main" id="{43258491-328E-6D4A-9632-EE1B6F7D7E3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spcBef>
                <a:spcPct val="30000"/>
              </a:spcBef>
              <a:defRPr sz="2000">
                <a:solidFill>
                  <a:schemeClr val="tx1"/>
                </a:solidFill>
                <a:latin typeface="Liberation Sans" panose="020B060402020202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633935A8-0FD1-5B46-B20B-4D01A912C59B}" type="slidenum">
              <a:rPr altLang="es-ES" sz="1400" smtClean="0">
                <a:solidFill>
                  <a:srgbClr val="770707"/>
                </a:solidFill>
                <a:ea typeface="DejaVu Sans" pitchFamily="34" charset="0"/>
                <a:cs typeface="DejaVu Sans" pitchFamily="34" charset="0"/>
              </a:rPr>
              <a:pPr fontAlgn="base">
                <a:spcBef>
                  <a:spcPct val="0"/>
                </a:spcBef>
                <a:spcAft>
                  <a:spcPct val="0"/>
                </a:spcAft>
              </a:pPr>
              <a:t>21</a:t>
            </a:fld>
            <a:endParaRPr altLang="es-ES" sz="1400">
              <a:solidFill>
                <a:srgbClr val="770707"/>
              </a:solidFill>
              <a:ea typeface="DejaVu Sans" pitchFamily="34" charset="0"/>
              <a:cs typeface="DejaVu Sans" pitchFamily="34" charset="0"/>
            </a:endParaRPr>
          </a:p>
        </p:txBody>
      </p:sp>
      <p:sp>
        <p:nvSpPr>
          <p:cNvPr id="46083" name="Marcador de imagen de diapositiva 1">
            <a:extLst>
              <a:ext uri="{FF2B5EF4-FFF2-40B4-BE49-F238E27FC236}">
                <a16:creationId xmlns:a16="http://schemas.microsoft.com/office/drawing/2014/main" id="{C11ECBF4-D059-9540-AA96-30C29651C4E5}"/>
              </a:ext>
            </a:extLst>
          </p:cNvPr>
          <p:cNvSpPr>
            <a:spLocks noGrp="1" noRot="1" noChangeAspect="1" noTextEdit="1"/>
          </p:cNvSpPr>
          <p:nvPr>
            <p:ph type="sldImg"/>
          </p:nvPr>
        </p:nvSpPr>
        <p:spPr>
          <a:xfrm>
            <a:off x="217488" y="812800"/>
            <a:ext cx="7124700" cy="4008438"/>
          </a:xfrm>
          <a:solidFill>
            <a:srgbClr val="CFE7F5"/>
          </a:solidFill>
          <a:ln w="25400">
            <a:solidFill>
              <a:srgbClr val="808080"/>
            </a:solidFill>
            <a:miter lim="800000"/>
            <a:headEnd/>
            <a:tailEnd/>
          </a:ln>
        </p:spPr>
      </p:sp>
      <p:sp>
        <p:nvSpPr>
          <p:cNvPr id="46084" name="Marcador de notas 2">
            <a:extLst>
              <a:ext uri="{FF2B5EF4-FFF2-40B4-BE49-F238E27FC236}">
                <a16:creationId xmlns:a16="http://schemas.microsoft.com/office/drawing/2014/main" id="{E0A4F98F-7EDE-F047-9298-CCFCD5BD86AF}"/>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a:spcBef>
                <a:spcPct val="0"/>
              </a:spcBef>
            </a:pPr>
            <a:endParaRPr altLang="es-ES">
              <a:solidFill>
                <a:srgbClr val="000000"/>
              </a:solidFill>
              <a:latin typeface="Liberation Sans"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Marcador de número de diapositiva 6">
            <a:extLst>
              <a:ext uri="{FF2B5EF4-FFF2-40B4-BE49-F238E27FC236}">
                <a16:creationId xmlns:a16="http://schemas.microsoft.com/office/drawing/2014/main" id="{D708C35A-49F2-F644-A818-5973E42E54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spcBef>
                <a:spcPct val="30000"/>
              </a:spcBef>
              <a:defRPr sz="2000">
                <a:solidFill>
                  <a:schemeClr val="tx1"/>
                </a:solidFill>
                <a:latin typeface="Liberation Sans" panose="020B060402020202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81C94F8B-2EE9-9945-9B23-6710CA723CB6}" type="slidenum">
              <a:rPr altLang="es-ES" sz="1400" smtClean="0">
                <a:solidFill>
                  <a:srgbClr val="770707"/>
                </a:solidFill>
                <a:ea typeface="DejaVu Sans" pitchFamily="34" charset="0"/>
                <a:cs typeface="DejaVu Sans" pitchFamily="34" charset="0"/>
              </a:rPr>
              <a:pPr fontAlgn="base">
                <a:spcBef>
                  <a:spcPct val="0"/>
                </a:spcBef>
                <a:spcAft>
                  <a:spcPct val="0"/>
                </a:spcAft>
              </a:pPr>
              <a:t>22</a:t>
            </a:fld>
            <a:endParaRPr altLang="es-ES" sz="1400">
              <a:solidFill>
                <a:srgbClr val="770707"/>
              </a:solidFill>
              <a:ea typeface="DejaVu Sans" pitchFamily="34" charset="0"/>
              <a:cs typeface="DejaVu Sans" pitchFamily="34" charset="0"/>
            </a:endParaRPr>
          </a:p>
        </p:txBody>
      </p:sp>
      <p:sp>
        <p:nvSpPr>
          <p:cNvPr id="48131" name="Marcador de imagen de diapositiva 1">
            <a:extLst>
              <a:ext uri="{FF2B5EF4-FFF2-40B4-BE49-F238E27FC236}">
                <a16:creationId xmlns:a16="http://schemas.microsoft.com/office/drawing/2014/main" id="{E2C13CBD-A7A0-D948-849F-CC13FEFA9EF5}"/>
              </a:ext>
            </a:extLst>
          </p:cNvPr>
          <p:cNvSpPr>
            <a:spLocks noGrp="1" noRot="1" noChangeAspect="1" noTextEdit="1"/>
          </p:cNvSpPr>
          <p:nvPr>
            <p:ph type="sldImg"/>
          </p:nvPr>
        </p:nvSpPr>
        <p:spPr>
          <a:xfrm>
            <a:off x="217488" y="812800"/>
            <a:ext cx="7124700" cy="4008438"/>
          </a:xfrm>
          <a:solidFill>
            <a:srgbClr val="CFE7F5"/>
          </a:solidFill>
          <a:ln w="25400">
            <a:solidFill>
              <a:srgbClr val="808080"/>
            </a:solidFill>
            <a:miter lim="800000"/>
            <a:headEnd/>
            <a:tailEnd/>
          </a:ln>
        </p:spPr>
      </p:sp>
      <p:sp>
        <p:nvSpPr>
          <p:cNvPr id="48132" name="Marcador de notas 2">
            <a:extLst>
              <a:ext uri="{FF2B5EF4-FFF2-40B4-BE49-F238E27FC236}">
                <a16:creationId xmlns:a16="http://schemas.microsoft.com/office/drawing/2014/main" id="{DB0E7FD3-0213-F840-BF2D-FB0B7512A468}"/>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a:spcBef>
                <a:spcPct val="0"/>
              </a:spcBef>
            </a:pPr>
            <a:endParaRPr altLang="es-ES">
              <a:solidFill>
                <a:srgbClr val="000000"/>
              </a:solidFill>
              <a:latin typeface="Liberation Sans"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Marcador de número de diapositiva 6">
            <a:extLst>
              <a:ext uri="{FF2B5EF4-FFF2-40B4-BE49-F238E27FC236}">
                <a16:creationId xmlns:a16="http://schemas.microsoft.com/office/drawing/2014/main" id="{C1625771-AE61-F140-A261-C19F6350CE4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spcBef>
                <a:spcPct val="30000"/>
              </a:spcBef>
              <a:defRPr sz="2000">
                <a:solidFill>
                  <a:schemeClr val="tx1"/>
                </a:solidFill>
                <a:latin typeface="Liberation Sans" panose="020B060402020202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A383D541-1024-2741-9897-0CC6BE12225A}" type="slidenum">
              <a:rPr altLang="es-ES" sz="1400" smtClean="0">
                <a:solidFill>
                  <a:srgbClr val="770707"/>
                </a:solidFill>
                <a:ea typeface="DejaVu Sans" pitchFamily="34" charset="0"/>
                <a:cs typeface="DejaVu Sans" pitchFamily="34" charset="0"/>
              </a:rPr>
              <a:pPr fontAlgn="base">
                <a:spcBef>
                  <a:spcPct val="0"/>
                </a:spcBef>
                <a:spcAft>
                  <a:spcPct val="0"/>
                </a:spcAft>
              </a:pPr>
              <a:t>23</a:t>
            </a:fld>
            <a:endParaRPr altLang="es-ES" sz="1400">
              <a:solidFill>
                <a:srgbClr val="770707"/>
              </a:solidFill>
              <a:ea typeface="DejaVu Sans" pitchFamily="34" charset="0"/>
              <a:cs typeface="DejaVu Sans" pitchFamily="34" charset="0"/>
            </a:endParaRPr>
          </a:p>
        </p:txBody>
      </p:sp>
      <p:sp>
        <p:nvSpPr>
          <p:cNvPr id="50179" name="Marcador de imagen de diapositiva 1">
            <a:extLst>
              <a:ext uri="{FF2B5EF4-FFF2-40B4-BE49-F238E27FC236}">
                <a16:creationId xmlns:a16="http://schemas.microsoft.com/office/drawing/2014/main" id="{8520CDB8-0F07-D64E-BFCF-E081A3262127}"/>
              </a:ext>
            </a:extLst>
          </p:cNvPr>
          <p:cNvSpPr>
            <a:spLocks noGrp="1" noRot="1" noChangeAspect="1" noTextEdit="1"/>
          </p:cNvSpPr>
          <p:nvPr>
            <p:ph type="sldImg"/>
          </p:nvPr>
        </p:nvSpPr>
        <p:spPr>
          <a:xfrm>
            <a:off x="217488" y="812800"/>
            <a:ext cx="7124700" cy="4008438"/>
          </a:xfrm>
          <a:solidFill>
            <a:srgbClr val="CFE7F5"/>
          </a:solidFill>
          <a:ln w="25400">
            <a:solidFill>
              <a:srgbClr val="808080"/>
            </a:solidFill>
            <a:miter lim="800000"/>
            <a:headEnd/>
            <a:tailEnd/>
          </a:ln>
        </p:spPr>
      </p:sp>
      <p:sp>
        <p:nvSpPr>
          <p:cNvPr id="50180" name="Marcador de notas 2">
            <a:extLst>
              <a:ext uri="{FF2B5EF4-FFF2-40B4-BE49-F238E27FC236}">
                <a16:creationId xmlns:a16="http://schemas.microsoft.com/office/drawing/2014/main" id="{D4EC6BB8-0745-1847-AC81-E280627BD554}"/>
              </a:ext>
            </a:extLst>
          </p:cNvPr>
          <p:cNvSpPr txBox="1">
            <a:spLocks noGrp="1" noChangeArrowheads="1"/>
          </p:cNvSpPr>
          <p:nvPr>
            <p:ph type="body"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a:spcBef>
                <a:spcPct val="0"/>
              </a:spcBef>
            </a:pPr>
            <a:endParaRPr altLang="es-ES">
              <a:solidFill>
                <a:srgbClr val="000000"/>
              </a:solidFill>
              <a:latin typeface="Liberation Sans"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46870F5A-B244-3D43-BDA6-01CF4B91AAC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05D1422-1227-1B47-804C-623B24704960}"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4</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11267" name="Text Box 1">
            <a:extLst>
              <a:ext uri="{FF2B5EF4-FFF2-40B4-BE49-F238E27FC236}">
                <a16:creationId xmlns:a16="http://schemas.microsoft.com/office/drawing/2014/main" id="{275EDC9E-2D23-CF4A-8480-18D9A5A3D587}"/>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81B3326D-5E07-8B49-9B4D-160C16865AEB}"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4</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11268" name="Rectangle 2">
            <a:extLst>
              <a:ext uri="{FF2B5EF4-FFF2-40B4-BE49-F238E27FC236}">
                <a16:creationId xmlns:a16="http://schemas.microsoft.com/office/drawing/2014/main" id="{91158D7B-5920-6C4A-ADBF-6DCB36199489}"/>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9" name="Rectangle 3">
            <a:extLst>
              <a:ext uri="{FF2B5EF4-FFF2-40B4-BE49-F238E27FC236}">
                <a16:creationId xmlns:a16="http://schemas.microsoft.com/office/drawing/2014/main" id="{B44C07E4-9149-D941-96D0-1EEDFE80ABD9}"/>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C138E936-729E-0248-B755-E63BA5A3FBE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93A3EB2-4318-0343-A8BE-DE0E0AD6E1E2}"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5</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13315" name="Text Box 1">
            <a:extLst>
              <a:ext uri="{FF2B5EF4-FFF2-40B4-BE49-F238E27FC236}">
                <a16:creationId xmlns:a16="http://schemas.microsoft.com/office/drawing/2014/main" id="{4C0D1DAF-F9C7-6948-A11F-139166F64FF2}"/>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5F390CD8-5E60-E64E-8314-3003034E9A52}"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5</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13316" name="Rectangle 2">
            <a:extLst>
              <a:ext uri="{FF2B5EF4-FFF2-40B4-BE49-F238E27FC236}">
                <a16:creationId xmlns:a16="http://schemas.microsoft.com/office/drawing/2014/main" id="{939BEABC-C6E0-B145-B899-6EA71B65AC98}"/>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7" name="Rectangle 3">
            <a:extLst>
              <a:ext uri="{FF2B5EF4-FFF2-40B4-BE49-F238E27FC236}">
                <a16:creationId xmlns:a16="http://schemas.microsoft.com/office/drawing/2014/main" id="{7250C851-B224-FD49-8E4F-747F771970F7}"/>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8B80483B-6A28-1A4B-BE8D-CD207634F08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57BB467-1EF6-5844-B553-E3989E31C9D6}"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6</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15363" name="Text Box 1">
            <a:extLst>
              <a:ext uri="{FF2B5EF4-FFF2-40B4-BE49-F238E27FC236}">
                <a16:creationId xmlns:a16="http://schemas.microsoft.com/office/drawing/2014/main" id="{86DEEBFF-2244-1B40-87CA-FD9972D7D0CB}"/>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2E7A6629-8076-D84F-B141-56F96668C9E2}"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6</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15364" name="Rectangle 2">
            <a:extLst>
              <a:ext uri="{FF2B5EF4-FFF2-40B4-BE49-F238E27FC236}">
                <a16:creationId xmlns:a16="http://schemas.microsoft.com/office/drawing/2014/main" id="{7461AD66-924F-C14D-99F9-D4F2B651A92F}"/>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5" name="Rectangle 3">
            <a:extLst>
              <a:ext uri="{FF2B5EF4-FFF2-40B4-BE49-F238E27FC236}">
                <a16:creationId xmlns:a16="http://schemas.microsoft.com/office/drawing/2014/main" id="{88E18360-B6A5-AF48-84BE-3835B0E62B37}"/>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E2094DED-D3A8-BC40-8E4E-C870AC1DD8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3D6028C-FD7B-644C-963E-4713FA8B3F1D}"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7</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17411" name="Text Box 1">
            <a:extLst>
              <a:ext uri="{FF2B5EF4-FFF2-40B4-BE49-F238E27FC236}">
                <a16:creationId xmlns:a16="http://schemas.microsoft.com/office/drawing/2014/main" id="{3AF8797C-2F9E-A645-A3B7-A0AC78490770}"/>
              </a:ext>
            </a:extLst>
          </p:cNvPr>
          <p:cNvSpPr txBox="1">
            <a:spLocks noChangeArrowheads="1"/>
          </p:cNvSpPr>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r"/>
            <a:fld id="{89CD2AA9-62FD-C140-966D-1DEC31E49736}" type="slidenum">
              <a:rPr lang="es-ES" altLang="es-ES" sz="1400">
                <a:solidFill>
                  <a:srgbClr val="770707"/>
                </a:solidFill>
                <a:latin typeface="Arial" panose="020B0604020202020204" pitchFamily="34" charset="0"/>
                <a:ea typeface="Droid Sans Fallback"/>
                <a:cs typeface="Arial Unicode MS" panose="020B0604020202020204" pitchFamily="34" charset="-128"/>
              </a:rPr>
              <a:pPr algn="r"/>
              <a:t>7</a:t>
            </a:fld>
            <a:endParaRPr lang="es-ES" altLang="es-ES" sz="1400">
              <a:solidFill>
                <a:srgbClr val="770707"/>
              </a:solidFill>
              <a:latin typeface="Arial" panose="020B0604020202020204" pitchFamily="34" charset="0"/>
              <a:ea typeface="Droid Sans Fallback"/>
              <a:cs typeface="Arial Unicode MS" panose="020B0604020202020204" pitchFamily="34" charset="-128"/>
            </a:endParaRPr>
          </a:p>
        </p:txBody>
      </p:sp>
      <p:sp>
        <p:nvSpPr>
          <p:cNvPr id="17412" name="Rectangle 2">
            <a:extLst>
              <a:ext uri="{FF2B5EF4-FFF2-40B4-BE49-F238E27FC236}">
                <a16:creationId xmlns:a16="http://schemas.microsoft.com/office/drawing/2014/main" id="{502D3640-15E6-DB4D-92F8-D2DB6BE718F2}"/>
              </a:ext>
            </a:extLst>
          </p:cNvPr>
          <p:cNvSpPr txBox="1">
            <a:spLocks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13" name="Rectangle 3">
            <a:extLst>
              <a:ext uri="{FF2B5EF4-FFF2-40B4-BE49-F238E27FC236}">
                <a16:creationId xmlns:a16="http://schemas.microsoft.com/office/drawing/2014/main" id="{9D96ECEA-D4AC-C44E-A270-D8BB9E7657CF}"/>
              </a:ext>
            </a:extLst>
          </p:cNvPr>
          <p:cNvSpPr txBox="1">
            <a:spLocks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6">
            <a:extLst>
              <a:ext uri="{FF2B5EF4-FFF2-40B4-BE49-F238E27FC236}">
                <a16:creationId xmlns:a16="http://schemas.microsoft.com/office/drawing/2014/main" id="{11DC3A4E-9D6C-5041-9631-B079F3ACB70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A4D27C2-B931-5247-9598-1B25EFACA27D}"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8</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19459" name="Rectangle 1">
            <a:extLst>
              <a:ext uri="{FF2B5EF4-FFF2-40B4-BE49-F238E27FC236}">
                <a16:creationId xmlns:a16="http://schemas.microsoft.com/office/drawing/2014/main" id="{1E1B2FBB-C613-A64B-A384-C63AA3031092}"/>
              </a:ext>
            </a:extLst>
          </p:cNvPr>
          <p:cNvSpPr txBox="1">
            <a:spLocks noGrp="1" noRot="1" noChangeAspect="1" noChangeArrowheads="1" noTextEdit="1"/>
          </p:cNvSpPr>
          <p:nvPr>
            <p:ph type="sldImg"/>
          </p:nvPr>
        </p:nvSpPr>
        <p:spPr>
          <a:xfrm>
            <a:off x="720725" y="900113"/>
            <a:ext cx="6119813" cy="34417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60" name="Rectangle 2">
            <a:extLst>
              <a:ext uri="{FF2B5EF4-FFF2-40B4-BE49-F238E27FC236}">
                <a16:creationId xmlns:a16="http://schemas.microsoft.com/office/drawing/2014/main" id="{FDBA24B9-F7E4-4B47-AD1B-15E30FA56CE0}"/>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6">
            <a:extLst>
              <a:ext uri="{FF2B5EF4-FFF2-40B4-BE49-F238E27FC236}">
                <a16:creationId xmlns:a16="http://schemas.microsoft.com/office/drawing/2014/main" id="{C6F960A0-54EC-0349-A072-5A111DA5B7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9DCB6101-7ACD-E542-96AC-52BEB79360FA}"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9</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21507" name="Rectangle 1">
            <a:extLst>
              <a:ext uri="{FF2B5EF4-FFF2-40B4-BE49-F238E27FC236}">
                <a16:creationId xmlns:a16="http://schemas.microsoft.com/office/drawing/2014/main" id="{1F1F4BE5-F596-ED44-A6D7-AF4D944387FB}"/>
              </a:ext>
            </a:extLst>
          </p:cNvPr>
          <p:cNvSpPr txBox="1">
            <a:spLocks noGrp="1" noRot="1" noChangeAspect="1"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8" name="Rectangle 2">
            <a:extLst>
              <a:ext uri="{FF2B5EF4-FFF2-40B4-BE49-F238E27FC236}">
                <a16:creationId xmlns:a16="http://schemas.microsoft.com/office/drawing/2014/main" id="{8EC17060-99A5-A941-B225-8F38C59003CC}"/>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6">
            <a:extLst>
              <a:ext uri="{FF2B5EF4-FFF2-40B4-BE49-F238E27FC236}">
                <a16:creationId xmlns:a16="http://schemas.microsoft.com/office/drawing/2014/main" id="{D95A295B-5F79-3549-9A7D-3600AB9DC2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8B725D-84A3-854E-8BEA-DE1A385D27EA}" type="slidenum">
              <a:rPr altLang="es-ES" smtClean="0">
                <a:solidFill>
                  <a:srgbClr val="770707"/>
                </a:solidFill>
                <a:latin typeface="Liberation Sans" panose="020B0604020202020204" pitchFamily="34" charset="0"/>
                <a:ea typeface="DejaVu Sans" pitchFamily="34" charset="0"/>
                <a:cs typeface="DejaVu Sans" pitchFamily="34" charset="0"/>
              </a:rPr>
              <a:pPr fontAlgn="base">
                <a:spcBef>
                  <a:spcPct val="0"/>
                </a:spcBef>
                <a:spcAft>
                  <a:spcPct val="0"/>
                </a:spcAft>
              </a:pPr>
              <a:t>10</a:t>
            </a:fld>
            <a:endParaRPr altLang="es-ES">
              <a:solidFill>
                <a:srgbClr val="770707"/>
              </a:solidFill>
              <a:latin typeface="Liberation Sans" panose="020B0604020202020204" pitchFamily="34" charset="0"/>
              <a:ea typeface="DejaVu Sans" pitchFamily="34" charset="0"/>
              <a:cs typeface="DejaVu Sans" pitchFamily="34" charset="0"/>
            </a:endParaRPr>
          </a:p>
        </p:txBody>
      </p:sp>
      <p:sp>
        <p:nvSpPr>
          <p:cNvPr id="23555" name="Rectangle 1">
            <a:extLst>
              <a:ext uri="{FF2B5EF4-FFF2-40B4-BE49-F238E27FC236}">
                <a16:creationId xmlns:a16="http://schemas.microsoft.com/office/drawing/2014/main" id="{D47DC850-D492-EF4B-8CF8-76D1C3862D63}"/>
              </a:ext>
            </a:extLst>
          </p:cNvPr>
          <p:cNvSpPr txBox="1">
            <a:spLocks noGrp="1" noRot="1" noChangeAspect="1" noChangeArrowheads="1" noTextEdit="1"/>
          </p:cNvSpPr>
          <p:nvPr>
            <p:ph type="sldImg"/>
          </p:nvPr>
        </p:nvSpPr>
        <p:spPr>
          <a:xfrm>
            <a:off x="217488" y="812800"/>
            <a:ext cx="7124700" cy="40084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556" name="Rectangle 2">
            <a:extLst>
              <a:ext uri="{FF2B5EF4-FFF2-40B4-BE49-F238E27FC236}">
                <a16:creationId xmlns:a16="http://schemas.microsoft.com/office/drawing/2014/main" id="{B1790DA8-9AA1-C84D-90E6-AD272879108A}"/>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numCol="1" anchor="ctr" anchorCtr="0" compatLnSpc="1">
            <a:prstTxWarp prst="textNoShape">
              <a:avLst/>
            </a:prstTxWarp>
          </a:bodyPr>
          <a:lstStyle/>
          <a:p>
            <a:endParaRPr altLang="es-ES">
              <a:latin typeface="Liberation Sans"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60475" y="928688"/>
            <a:ext cx="7559675" cy="1973262"/>
          </a:xfrm>
        </p:spPr>
        <p:txBody>
          <a:bodyPr anchor="b"/>
          <a:lstStyle>
            <a:lvl1pPr algn="ctr">
              <a:defRPr sz="6000"/>
            </a:lvl1pPr>
          </a:lstStyle>
          <a:p>
            <a:r>
              <a:rPr lang="es-ES"/>
              <a:t>Haga clic para modificar el estilo de título del patrón</a:t>
            </a:r>
          </a:p>
        </p:txBody>
      </p:sp>
      <p:sp>
        <p:nvSpPr>
          <p:cNvPr id="3" name="Subtítulo 2"/>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4">
            <a:extLst>
              <a:ext uri="{FF2B5EF4-FFF2-40B4-BE49-F238E27FC236}">
                <a16:creationId xmlns:a16="http://schemas.microsoft.com/office/drawing/2014/main" id="{7E5A9B8A-F2A1-104E-A5E0-70DBF84EE647}"/>
              </a:ext>
            </a:extLst>
          </p:cNvPr>
          <p:cNvSpPr txBox="1">
            <a:spLocks noGrp="1"/>
          </p:cNvSpPr>
          <p:nvPr>
            <p:ph type="dt" sz="half" idx="10"/>
          </p:nvPr>
        </p:nvSpPr>
        <p:spPr>
          <a:ln/>
        </p:spPr>
        <p:txBody>
          <a:bodyPr/>
          <a:lstStyle>
            <a:lvl1pPr>
              <a:defRPr/>
            </a:lvl1pPr>
          </a:lstStyle>
          <a:p>
            <a:pPr>
              <a:defRPr/>
            </a:pPr>
            <a:endParaRPr/>
          </a:p>
        </p:txBody>
      </p:sp>
      <p:sp>
        <p:nvSpPr>
          <p:cNvPr id="5" name="Marcador de pie de página 5">
            <a:extLst>
              <a:ext uri="{FF2B5EF4-FFF2-40B4-BE49-F238E27FC236}">
                <a16:creationId xmlns:a16="http://schemas.microsoft.com/office/drawing/2014/main" id="{CAA0B073-1610-0847-A95B-2AB030AC0BDD}"/>
              </a:ext>
            </a:extLst>
          </p:cNvPr>
          <p:cNvSpPr txBox="1">
            <a:spLocks noGrp="1"/>
          </p:cNvSpPr>
          <p:nvPr>
            <p:ph type="ftr" sz="quarter" idx="11"/>
          </p:nvPr>
        </p:nvSpPr>
        <p:spPr>
          <a:ln/>
        </p:spPr>
        <p:txBody>
          <a:bodyPr/>
          <a:lstStyle>
            <a:lvl1pPr>
              <a:defRPr/>
            </a:lvl1pPr>
          </a:lstStyle>
          <a:p>
            <a:pPr>
              <a:defRPr/>
            </a:pPr>
            <a:endParaRPr/>
          </a:p>
        </p:txBody>
      </p:sp>
      <p:sp>
        <p:nvSpPr>
          <p:cNvPr id="6" name="Marcador de número de diapositiva 6">
            <a:extLst>
              <a:ext uri="{FF2B5EF4-FFF2-40B4-BE49-F238E27FC236}">
                <a16:creationId xmlns:a16="http://schemas.microsoft.com/office/drawing/2014/main" id="{668090F2-8278-9644-A6EF-2217424D894C}"/>
              </a:ext>
            </a:extLst>
          </p:cNvPr>
          <p:cNvSpPr txBox="1">
            <a:spLocks noGrp="1"/>
          </p:cNvSpPr>
          <p:nvPr>
            <p:ph type="sldNum" sz="quarter" idx="12"/>
          </p:nvPr>
        </p:nvSpPr>
        <p:spPr>
          <a:ln/>
        </p:spPr>
        <p:txBody>
          <a:bodyPr/>
          <a:lstStyle>
            <a:lvl1pPr>
              <a:defRPr/>
            </a:lvl1pPr>
          </a:lstStyle>
          <a:p>
            <a:pPr>
              <a:defRPr/>
            </a:pPr>
            <a:fld id="{EF754470-2179-D44B-AEDB-4181988FAC58}" type="slidenum">
              <a:rPr/>
              <a:pPr>
                <a:defRPr/>
              </a:pPr>
              <a:t>‹#›</a:t>
            </a:fld>
            <a:endParaRPr/>
          </a:p>
        </p:txBody>
      </p:sp>
    </p:spTree>
    <p:extLst>
      <p:ext uri="{BB962C8B-B14F-4D97-AF65-F5344CB8AC3E}">
        <p14:creationId xmlns:p14="http://schemas.microsoft.com/office/powerpoint/2010/main" val="2863575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texto vertical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4">
            <a:extLst>
              <a:ext uri="{FF2B5EF4-FFF2-40B4-BE49-F238E27FC236}">
                <a16:creationId xmlns:a16="http://schemas.microsoft.com/office/drawing/2014/main" id="{D994BBDE-DEF3-4249-B07C-B24B0B48ABCF}"/>
              </a:ext>
            </a:extLst>
          </p:cNvPr>
          <p:cNvSpPr txBox="1">
            <a:spLocks noGrp="1"/>
          </p:cNvSpPr>
          <p:nvPr>
            <p:ph type="dt" sz="half" idx="10"/>
          </p:nvPr>
        </p:nvSpPr>
        <p:spPr>
          <a:ln/>
        </p:spPr>
        <p:txBody>
          <a:bodyPr/>
          <a:lstStyle>
            <a:lvl1pPr>
              <a:defRPr/>
            </a:lvl1pPr>
          </a:lstStyle>
          <a:p>
            <a:pPr>
              <a:defRPr/>
            </a:pPr>
            <a:endParaRPr/>
          </a:p>
        </p:txBody>
      </p:sp>
      <p:sp>
        <p:nvSpPr>
          <p:cNvPr id="5" name="Marcador de pie de página 5">
            <a:extLst>
              <a:ext uri="{FF2B5EF4-FFF2-40B4-BE49-F238E27FC236}">
                <a16:creationId xmlns:a16="http://schemas.microsoft.com/office/drawing/2014/main" id="{5F312676-70DE-284B-8C76-82DAF257D439}"/>
              </a:ext>
            </a:extLst>
          </p:cNvPr>
          <p:cNvSpPr txBox="1">
            <a:spLocks noGrp="1"/>
          </p:cNvSpPr>
          <p:nvPr>
            <p:ph type="ftr" sz="quarter" idx="11"/>
          </p:nvPr>
        </p:nvSpPr>
        <p:spPr>
          <a:ln/>
        </p:spPr>
        <p:txBody>
          <a:bodyPr/>
          <a:lstStyle>
            <a:lvl1pPr>
              <a:defRPr/>
            </a:lvl1pPr>
          </a:lstStyle>
          <a:p>
            <a:pPr>
              <a:defRPr/>
            </a:pPr>
            <a:endParaRPr/>
          </a:p>
        </p:txBody>
      </p:sp>
      <p:sp>
        <p:nvSpPr>
          <p:cNvPr id="6" name="Marcador de número de diapositiva 6">
            <a:extLst>
              <a:ext uri="{FF2B5EF4-FFF2-40B4-BE49-F238E27FC236}">
                <a16:creationId xmlns:a16="http://schemas.microsoft.com/office/drawing/2014/main" id="{952C1341-1FD9-5244-BB1D-FBD914D5CCB4}"/>
              </a:ext>
            </a:extLst>
          </p:cNvPr>
          <p:cNvSpPr txBox="1">
            <a:spLocks noGrp="1"/>
          </p:cNvSpPr>
          <p:nvPr>
            <p:ph type="sldNum" sz="quarter" idx="12"/>
          </p:nvPr>
        </p:nvSpPr>
        <p:spPr>
          <a:ln/>
        </p:spPr>
        <p:txBody>
          <a:bodyPr/>
          <a:lstStyle>
            <a:lvl1pPr>
              <a:defRPr/>
            </a:lvl1pPr>
          </a:lstStyle>
          <a:p>
            <a:pPr>
              <a:defRPr/>
            </a:pPr>
            <a:fld id="{3D2AFE02-675F-E246-9416-7C26A7002063}" type="slidenum">
              <a:rPr/>
              <a:pPr>
                <a:defRPr/>
              </a:pPr>
              <a:t>‹#›</a:t>
            </a:fld>
            <a:endParaRPr/>
          </a:p>
        </p:txBody>
      </p:sp>
    </p:spTree>
    <p:extLst>
      <p:ext uri="{BB962C8B-B14F-4D97-AF65-F5344CB8AC3E}">
        <p14:creationId xmlns:p14="http://schemas.microsoft.com/office/powerpoint/2010/main" val="106702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065963" y="360363"/>
            <a:ext cx="2024062" cy="4606925"/>
          </a:xfrm>
        </p:spPr>
        <p:txBody>
          <a:bodyPr vert="eaVert"/>
          <a:lstStyle/>
          <a:p>
            <a:r>
              <a:rPr lang="es-ES"/>
              <a:t>Haga clic para modificar el estilo de título del patrón</a:t>
            </a:r>
          </a:p>
        </p:txBody>
      </p:sp>
      <p:sp>
        <p:nvSpPr>
          <p:cNvPr id="3" name="Marcador de texto vertical 2"/>
          <p:cNvSpPr>
            <a:spLocks noGrp="1"/>
          </p:cNvSpPr>
          <p:nvPr>
            <p:ph type="body" orient="vert" idx="1"/>
          </p:nvPr>
        </p:nvSpPr>
        <p:spPr>
          <a:xfrm>
            <a:off x="990600" y="360363"/>
            <a:ext cx="5922963" cy="460692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4">
            <a:extLst>
              <a:ext uri="{FF2B5EF4-FFF2-40B4-BE49-F238E27FC236}">
                <a16:creationId xmlns:a16="http://schemas.microsoft.com/office/drawing/2014/main" id="{803AD0D3-0D17-4148-8BE0-BD9784C7E513}"/>
              </a:ext>
            </a:extLst>
          </p:cNvPr>
          <p:cNvSpPr txBox="1">
            <a:spLocks noGrp="1"/>
          </p:cNvSpPr>
          <p:nvPr>
            <p:ph type="dt" sz="half" idx="10"/>
          </p:nvPr>
        </p:nvSpPr>
        <p:spPr>
          <a:ln/>
        </p:spPr>
        <p:txBody>
          <a:bodyPr/>
          <a:lstStyle>
            <a:lvl1pPr>
              <a:defRPr/>
            </a:lvl1pPr>
          </a:lstStyle>
          <a:p>
            <a:pPr>
              <a:defRPr/>
            </a:pPr>
            <a:endParaRPr/>
          </a:p>
        </p:txBody>
      </p:sp>
      <p:sp>
        <p:nvSpPr>
          <p:cNvPr id="5" name="Marcador de pie de página 5">
            <a:extLst>
              <a:ext uri="{FF2B5EF4-FFF2-40B4-BE49-F238E27FC236}">
                <a16:creationId xmlns:a16="http://schemas.microsoft.com/office/drawing/2014/main" id="{66368E1B-6480-9541-9978-8DD667030296}"/>
              </a:ext>
            </a:extLst>
          </p:cNvPr>
          <p:cNvSpPr txBox="1">
            <a:spLocks noGrp="1"/>
          </p:cNvSpPr>
          <p:nvPr>
            <p:ph type="ftr" sz="quarter" idx="11"/>
          </p:nvPr>
        </p:nvSpPr>
        <p:spPr>
          <a:ln/>
        </p:spPr>
        <p:txBody>
          <a:bodyPr/>
          <a:lstStyle>
            <a:lvl1pPr>
              <a:defRPr/>
            </a:lvl1pPr>
          </a:lstStyle>
          <a:p>
            <a:pPr>
              <a:defRPr/>
            </a:pPr>
            <a:endParaRPr/>
          </a:p>
        </p:txBody>
      </p:sp>
      <p:sp>
        <p:nvSpPr>
          <p:cNvPr id="6" name="Marcador de número de diapositiva 6">
            <a:extLst>
              <a:ext uri="{FF2B5EF4-FFF2-40B4-BE49-F238E27FC236}">
                <a16:creationId xmlns:a16="http://schemas.microsoft.com/office/drawing/2014/main" id="{1253E878-4F9F-5C48-B744-A9F15738E818}"/>
              </a:ext>
            </a:extLst>
          </p:cNvPr>
          <p:cNvSpPr txBox="1">
            <a:spLocks noGrp="1"/>
          </p:cNvSpPr>
          <p:nvPr>
            <p:ph type="sldNum" sz="quarter" idx="12"/>
          </p:nvPr>
        </p:nvSpPr>
        <p:spPr>
          <a:ln/>
        </p:spPr>
        <p:txBody>
          <a:bodyPr/>
          <a:lstStyle>
            <a:lvl1pPr>
              <a:defRPr/>
            </a:lvl1pPr>
          </a:lstStyle>
          <a:p>
            <a:pPr>
              <a:defRPr/>
            </a:pPr>
            <a:fld id="{CAF27319-041F-6043-A8FA-43983AD1F40E}" type="slidenum">
              <a:rPr/>
              <a:pPr>
                <a:defRPr/>
              </a:pPr>
              <a:t>‹#›</a:t>
            </a:fld>
            <a:endParaRPr/>
          </a:p>
        </p:txBody>
      </p:sp>
    </p:spTree>
    <p:extLst>
      <p:ext uri="{BB962C8B-B14F-4D97-AF65-F5344CB8AC3E}">
        <p14:creationId xmlns:p14="http://schemas.microsoft.com/office/powerpoint/2010/main" val="2853075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3455988" y="360363"/>
            <a:ext cx="3167062" cy="898525"/>
          </a:xfrm>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07F769E-DCA7-F04F-9B02-D4343E5CDB23}"/>
              </a:ext>
            </a:extLst>
          </p:cNvPr>
          <p:cNvSpPr>
            <a:spLocks noGrp="1"/>
          </p:cNvSpPr>
          <p:nvPr>
            <p:ph type="dt" idx="10"/>
          </p:nvPr>
        </p:nvSpPr>
        <p:spPr>
          <a:xfrm>
            <a:off x="863600" y="5165725"/>
            <a:ext cx="2130425" cy="388938"/>
          </a:xfrm>
        </p:spPr>
        <p:txBody>
          <a:bodyPr/>
          <a:lstStyle>
            <a:lvl1pPr>
              <a:defRPr/>
            </a:lvl1pPr>
          </a:lstStyle>
          <a:p>
            <a:pPr>
              <a:defRPr/>
            </a:pPr>
            <a:endParaRPr altLang="es-ES"/>
          </a:p>
        </p:txBody>
      </p:sp>
      <p:sp>
        <p:nvSpPr>
          <p:cNvPr id="4" name="Marcador de pie de página 3">
            <a:extLst>
              <a:ext uri="{FF2B5EF4-FFF2-40B4-BE49-F238E27FC236}">
                <a16:creationId xmlns:a16="http://schemas.microsoft.com/office/drawing/2014/main" id="{BAC1BAB9-8189-5440-8F4B-9A1B5300113B}"/>
              </a:ext>
            </a:extLst>
          </p:cNvPr>
          <p:cNvSpPr>
            <a:spLocks noGrp="1"/>
          </p:cNvSpPr>
          <p:nvPr>
            <p:ph type="ftr" idx="11"/>
          </p:nvPr>
        </p:nvSpPr>
        <p:spPr>
          <a:xfrm>
            <a:off x="3448050" y="5165725"/>
            <a:ext cx="3194050" cy="388938"/>
          </a:xfrm>
        </p:spPr>
        <p:txBody>
          <a:bodyPr/>
          <a:lstStyle>
            <a:lvl1pPr>
              <a:defRPr/>
            </a:lvl1pPr>
          </a:lstStyle>
          <a:p>
            <a:pPr>
              <a:defRPr/>
            </a:pPr>
            <a:endParaRPr altLang="es-ES"/>
          </a:p>
        </p:txBody>
      </p:sp>
      <p:sp>
        <p:nvSpPr>
          <p:cNvPr id="5" name="Marcador de número de diapositiva 4">
            <a:extLst>
              <a:ext uri="{FF2B5EF4-FFF2-40B4-BE49-F238E27FC236}">
                <a16:creationId xmlns:a16="http://schemas.microsoft.com/office/drawing/2014/main" id="{6B6BF3F5-331B-0942-A369-E6EEF9459955}"/>
              </a:ext>
            </a:extLst>
          </p:cNvPr>
          <p:cNvSpPr>
            <a:spLocks noGrp="1"/>
          </p:cNvSpPr>
          <p:nvPr>
            <p:ph type="sldNum" idx="12"/>
          </p:nvPr>
        </p:nvSpPr>
        <p:spPr>
          <a:xfrm>
            <a:off x="7083425" y="5165725"/>
            <a:ext cx="2203450" cy="388938"/>
          </a:xfrm>
        </p:spPr>
        <p:txBody>
          <a:bodyPr/>
          <a:lstStyle>
            <a:lvl1pPr>
              <a:defRPr/>
            </a:lvl1pPr>
          </a:lstStyle>
          <a:p>
            <a:pPr>
              <a:defRPr/>
            </a:pPr>
            <a:fld id="{94974F9E-9AD1-384A-A563-0F8A7875BB9B}" type="slidenum">
              <a:rPr altLang="es-ES"/>
              <a:pPr>
                <a:defRPr/>
              </a:pPr>
              <a:t>‹#›</a:t>
            </a:fld>
            <a:endParaRPr altLang="es-ES"/>
          </a:p>
        </p:txBody>
      </p:sp>
    </p:spTree>
    <p:extLst>
      <p:ext uri="{BB962C8B-B14F-4D97-AF65-F5344CB8AC3E}">
        <p14:creationId xmlns:p14="http://schemas.microsoft.com/office/powerpoint/2010/main" val="177619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4">
            <a:extLst>
              <a:ext uri="{FF2B5EF4-FFF2-40B4-BE49-F238E27FC236}">
                <a16:creationId xmlns:a16="http://schemas.microsoft.com/office/drawing/2014/main" id="{F29F9016-1BE1-4B4C-BE10-D6E8934C0A42}"/>
              </a:ext>
            </a:extLst>
          </p:cNvPr>
          <p:cNvSpPr txBox="1">
            <a:spLocks noGrp="1"/>
          </p:cNvSpPr>
          <p:nvPr>
            <p:ph type="dt" sz="half" idx="10"/>
          </p:nvPr>
        </p:nvSpPr>
        <p:spPr>
          <a:ln/>
        </p:spPr>
        <p:txBody>
          <a:bodyPr/>
          <a:lstStyle>
            <a:lvl1pPr>
              <a:defRPr/>
            </a:lvl1pPr>
          </a:lstStyle>
          <a:p>
            <a:pPr>
              <a:defRPr/>
            </a:pPr>
            <a:endParaRPr/>
          </a:p>
        </p:txBody>
      </p:sp>
      <p:sp>
        <p:nvSpPr>
          <p:cNvPr id="5" name="Marcador de pie de página 5">
            <a:extLst>
              <a:ext uri="{FF2B5EF4-FFF2-40B4-BE49-F238E27FC236}">
                <a16:creationId xmlns:a16="http://schemas.microsoft.com/office/drawing/2014/main" id="{2C188241-0742-7A44-A17C-6D5DFD61A859}"/>
              </a:ext>
            </a:extLst>
          </p:cNvPr>
          <p:cNvSpPr txBox="1">
            <a:spLocks noGrp="1"/>
          </p:cNvSpPr>
          <p:nvPr>
            <p:ph type="ftr" sz="quarter" idx="11"/>
          </p:nvPr>
        </p:nvSpPr>
        <p:spPr>
          <a:ln/>
        </p:spPr>
        <p:txBody>
          <a:bodyPr/>
          <a:lstStyle>
            <a:lvl1pPr>
              <a:defRPr/>
            </a:lvl1pPr>
          </a:lstStyle>
          <a:p>
            <a:pPr>
              <a:defRPr/>
            </a:pPr>
            <a:endParaRPr/>
          </a:p>
        </p:txBody>
      </p:sp>
      <p:sp>
        <p:nvSpPr>
          <p:cNvPr id="6" name="Marcador de número de diapositiva 6">
            <a:extLst>
              <a:ext uri="{FF2B5EF4-FFF2-40B4-BE49-F238E27FC236}">
                <a16:creationId xmlns:a16="http://schemas.microsoft.com/office/drawing/2014/main" id="{311CE3E3-BB57-B24F-9E58-074275ED51DA}"/>
              </a:ext>
            </a:extLst>
          </p:cNvPr>
          <p:cNvSpPr txBox="1">
            <a:spLocks noGrp="1"/>
          </p:cNvSpPr>
          <p:nvPr>
            <p:ph type="sldNum" sz="quarter" idx="12"/>
          </p:nvPr>
        </p:nvSpPr>
        <p:spPr>
          <a:ln/>
        </p:spPr>
        <p:txBody>
          <a:bodyPr/>
          <a:lstStyle>
            <a:lvl1pPr>
              <a:defRPr/>
            </a:lvl1pPr>
          </a:lstStyle>
          <a:p>
            <a:pPr>
              <a:defRPr/>
            </a:pPr>
            <a:fld id="{CB2376A8-9E43-F149-BF38-28351CC77097}" type="slidenum">
              <a:rPr/>
              <a:pPr>
                <a:defRPr/>
              </a:pPr>
              <a:t>‹#›</a:t>
            </a:fld>
            <a:endParaRPr/>
          </a:p>
        </p:txBody>
      </p:sp>
    </p:spTree>
    <p:extLst>
      <p:ext uri="{BB962C8B-B14F-4D97-AF65-F5344CB8AC3E}">
        <p14:creationId xmlns:p14="http://schemas.microsoft.com/office/powerpoint/2010/main" val="1170194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87388" y="1414463"/>
            <a:ext cx="8694737" cy="2357437"/>
          </a:xfrm>
        </p:spPr>
        <p:txBody>
          <a:bodyPr anchor="b"/>
          <a:lstStyle>
            <a:lvl1pPr>
              <a:defRPr sz="6000"/>
            </a:lvl1pPr>
          </a:lstStyle>
          <a:p>
            <a:r>
              <a:rPr lang="es-ES"/>
              <a:t>Haga clic para modificar el estilo de título del patrón</a:t>
            </a:r>
          </a:p>
        </p:txBody>
      </p:sp>
      <p:sp>
        <p:nvSpPr>
          <p:cNvPr id="3" name="Marcador de texto 2"/>
          <p:cNvSpPr>
            <a:spLocks noGrp="1"/>
          </p:cNvSpPr>
          <p:nvPr>
            <p:ph type="body" idx="1"/>
          </p:nvPr>
        </p:nvSpPr>
        <p:spPr>
          <a:xfrm>
            <a:off x="687388" y="3794125"/>
            <a:ext cx="8694737" cy="124142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4">
            <a:extLst>
              <a:ext uri="{FF2B5EF4-FFF2-40B4-BE49-F238E27FC236}">
                <a16:creationId xmlns:a16="http://schemas.microsoft.com/office/drawing/2014/main" id="{2C3B0541-B922-DF4B-A2D8-DDB6785DB227}"/>
              </a:ext>
            </a:extLst>
          </p:cNvPr>
          <p:cNvSpPr txBox="1">
            <a:spLocks noGrp="1"/>
          </p:cNvSpPr>
          <p:nvPr>
            <p:ph type="dt" sz="half" idx="10"/>
          </p:nvPr>
        </p:nvSpPr>
        <p:spPr>
          <a:ln/>
        </p:spPr>
        <p:txBody>
          <a:bodyPr/>
          <a:lstStyle>
            <a:lvl1pPr>
              <a:defRPr/>
            </a:lvl1pPr>
          </a:lstStyle>
          <a:p>
            <a:pPr>
              <a:defRPr/>
            </a:pPr>
            <a:endParaRPr/>
          </a:p>
        </p:txBody>
      </p:sp>
      <p:sp>
        <p:nvSpPr>
          <p:cNvPr id="5" name="Marcador de pie de página 5">
            <a:extLst>
              <a:ext uri="{FF2B5EF4-FFF2-40B4-BE49-F238E27FC236}">
                <a16:creationId xmlns:a16="http://schemas.microsoft.com/office/drawing/2014/main" id="{488258BA-4916-E247-B985-F0C92799CBDC}"/>
              </a:ext>
            </a:extLst>
          </p:cNvPr>
          <p:cNvSpPr txBox="1">
            <a:spLocks noGrp="1"/>
          </p:cNvSpPr>
          <p:nvPr>
            <p:ph type="ftr" sz="quarter" idx="11"/>
          </p:nvPr>
        </p:nvSpPr>
        <p:spPr>
          <a:ln/>
        </p:spPr>
        <p:txBody>
          <a:bodyPr/>
          <a:lstStyle>
            <a:lvl1pPr>
              <a:defRPr/>
            </a:lvl1pPr>
          </a:lstStyle>
          <a:p>
            <a:pPr>
              <a:defRPr/>
            </a:pPr>
            <a:endParaRPr/>
          </a:p>
        </p:txBody>
      </p:sp>
      <p:sp>
        <p:nvSpPr>
          <p:cNvPr id="6" name="Marcador de número de diapositiva 6">
            <a:extLst>
              <a:ext uri="{FF2B5EF4-FFF2-40B4-BE49-F238E27FC236}">
                <a16:creationId xmlns:a16="http://schemas.microsoft.com/office/drawing/2014/main" id="{294A5E6E-2B83-2740-B34F-F3C274CF83F2}"/>
              </a:ext>
            </a:extLst>
          </p:cNvPr>
          <p:cNvSpPr txBox="1">
            <a:spLocks noGrp="1"/>
          </p:cNvSpPr>
          <p:nvPr>
            <p:ph type="sldNum" sz="quarter" idx="12"/>
          </p:nvPr>
        </p:nvSpPr>
        <p:spPr>
          <a:ln/>
        </p:spPr>
        <p:txBody>
          <a:bodyPr/>
          <a:lstStyle>
            <a:lvl1pPr>
              <a:defRPr/>
            </a:lvl1pPr>
          </a:lstStyle>
          <a:p>
            <a:pPr>
              <a:defRPr/>
            </a:pPr>
            <a:fld id="{17CA52EC-4041-2242-8205-7B75C6AC31D5}" type="slidenum">
              <a:rPr/>
              <a:pPr>
                <a:defRPr/>
              </a:pPr>
              <a:t>‹#›</a:t>
            </a:fld>
            <a:endParaRPr/>
          </a:p>
        </p:txBody>
      </p:sp>
    </p:spTree>
    <p:extLst>
      <p:ext uri="{BB962C8B-B14F-4D97-AF65-F5344CB8AC3E}">
        <p14:creationId xmlns:p14="http://schemas.microsoft.com/office/powerpoint/2010/main" val="1720944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contenido 2"/>
          <p:cNvSpPr>
            <a:spLocks noGrp="1"/>
          </p:cNvSpPr>
          <p:nvPr>
            <p:ph sz="half" idx="1"/>
          </p:nvPr>
        </p:nvSpPr>
        <p:spPr>
          <a:xfrm>
            <a:off x="990600" y="1368425"/>
            <a:ext cx="3973513" cy="359886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a:spLocks noGrp="1"/>
          </p:cNvSpPr>
          <p:nvPr>
            <p:ph sz="half" idx="2"/>
          </p:nvPr>
        </p:nvSpPr>
        <p:spPr>
          <a:xfrm>
            <a:off x="5116513" y="1368425"/>
            <a:ext cx="3973512" cy="359886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E1215688-9D3B-674D-AF01-50C2F976FA5D}"/>
              </a:ext>
            </a:extLst>
          </p:cNvPr>
          <p:cNvSpPr txBox="1">
            <a:spLocks noGrp="1"/>
          </p:cNvSpPr>
          <p:nvPr>
            <p:ph type="dt" sz="half" idx="10"/>
          </p:nvPr>
        </p:nvSpPr>
        <p:spPr>
          <a:ln/>
        </p:spPr>
        <p:txBody>
          <a:bodyPr/>
          <a:lstStyle>
            <a:lvl1pPr>
              <a:defRPr/>
            </a:lvl1pPr>
          </a:lstStyle>
          <a:p>
            <a:pPr>
              <a:defRPr/>
            </a:pPr>
            <a:endParaRPr/>
          </a:p>
        </p:txBody>
      </p:sp>
      <p:sp>
        <p:nvSpPr>
          <p:cNvPr id="6" name="Marcador de pie de página 5">
            <a:extLst>
              <a:ext uri="{FF2B5EF4-FFF2-40B4-BE49-F238E27FC236}">
                <a16:creationId xmlns:a16="http://schemas.microsoft.com/office/drawing/2014/main" id="{5299BAA5-183C-0B4C-B6D6-875DE5AFDD78}"/>
              </a:ext>
            </a:extLst>
          </p:cNvPr>
          <p:cNvSpPr txBox="1">
            <a:spLocks noGrp="1"/>
          </p:cNvSpPr>
          <p:nvPr>
            <p:ph type="ftr" sz="quarter" idx="11"/>
          </p:nvPr>
        </p:nvSpPr>
        <p:spPr>
          <a:ln/>
        </p:spPr>
        <p:txBody>
          <a:bodyPr/>
          <a:lstStyle>
            <a:lvl1pPr>
              <a:defRPr/>
            </a:lvl1pPr>
          </a:lstStyle>
          <a:p>
            <a:pPr>
              <a:defRPr/>
            </a:pPr>
            <a:endParaRPr/>
          </a:p>
        </p:txBody>
      </p:sp>
      <p:sp>
        <p:nvSpPr>
          <p:cNvPr id="7" name="Marcador de número de diapositiva 6">
            <a:extLst>
              <a:ext uri="{FF2B5EF4-FFF2-40B4-BE49-F238E27FC236}">
                <a16:creationId xmlns:a16="http://schemas.microsoft.com/office/drawing/2014/main" id="{D8889529-8A00-374E-9742-5F0DB929CC37}"/>
              </a:ext>
            </a:extLst>
          </p:cNvPr>
          <p:cNvSpPr txBox="1">
            <a:spLocks noGrp="1"/>
          </p:cNvSpPr>
          <p:nvPr>
            <p:ph type="sldNum" sz="quarter" idx="12"/>
          </p:nvPr>
        </p:nvSpPr>
        <p:spPr>
          <a:ln/>
        </p:spPr>
        <p:txBody>
          <a:bodyPr/>
          <a:lstStyle>
            <a:lvl1pPr>
              <a:defRPr/>
            </a:lvl1pPr>
          </a:lstStyle>
          <a:p>
            <a:pPr>
              <a:defRPr/>
            </a:pPr>
            <a:fld id="{5BEB374E-3001-164B-9023-A573140F568B}" type="slidenum">
              <a:rPr/>
              <a:pPr>
                <a:defRPr/>
              </a:pPr>
              <a:t>‹#›</a:t>
            </a:fld>
            <a:endParaRPr/>
          </a:p>
        </p:txBody>
      </p:sp>
    </p:spTree>
    <p:extLst>
      <p:ext uri="{BB962C8B-B14F-4D97-AF65-F5344CB8AC3E}">
        <p14:creationId xmlns:p14="http://schemas.microsoft.com/office/powerpoint/2010/main" val="1618324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93738" y="301625"/>
            <a:ext cx="8694737" cy="1096963"/>
          </a:xfrm>
        </p:spPr>
        <p:txBody>
          <a:bodyPr/>
          <a:lstStyle/>
          <a:p>
            <a:r>
              <a:rPr lang="es-ES"/>
              <a:t>Haga clic para modificar el estilo de título del patrón</a:t>
            </a:r>
          </a:p>
        </p:txBody>
      </p:sp>
      <p:sp>
        <p:nvSpPr>
          <p:cNvPr id="3" name="Marcador de texto 2"/>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p:cNvSpPr>
            <a:spLocks noGrp="1"/>
          </p:cNvSpPr>
          <p:nvPr>
            <p:ph sz="half" idx="2"/>
          </p:nvPr>
        </p:nvSpPr>
        <p:spPr>
          <a:xfrm>
            <a:off x="693738" y="2071688"/>
            <a:ext cx="4265612" cy="304641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p:cNvSpPr>
            <a:spLocks noGrp="1"/>
          </p:cNvSpPr>
          <p:nvPr>
            <p:ph sz="quarter" idx="4"/>
          </p:nvPr>
        </p:nvSpPr>
        <p:spPr>
          <a:xfrm>
            <a:off x="5103813" y="2071688"/>
            <a:ext cx="4284662" cy="304641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4">
            <a:extLst>
              <a:ext uri="{FF2B5EF4-FFF2-40B4-BE49-F238E27FC236}">
                <a16:creationId xmlns:a16="http://schemas.microsoft.com/office/drawing/2014/main" id="{023E1CED-F0C1-2543-9191-08F5CB875D58}"/>
              </a:ext>
            </a:extLst>
          </p:cNvPr>
          <p:cNvSpPr txBox="1">
            <a:spLocks noGrp="1"/>
          </p:cNvSpPr>
          <p:nvPr>
            <p:ph type="dt" sz="half" idx="10"/>
          </p:nvPr>
        </p:nvSpPr>
        <p:spPr>
          <a:ln/>
        </p:spPr>
        <p:txBody>
          <a:bodyPr/>
          <a:lstStyle>
            <a:lvl1pPr>
              <a:defRPr/>
            </a:lvl1pPr>
          </a:lstStyle>
          <a:p>
            <a:pPr>
              <a:defRPr/>
            </a:pPr>
            <a:endParaRPr/>
          </a:p>
        </p:txBody>
      </p:sp>
      <p:sp>
        <p:nvSpPr>
          <p:cNvPr id="8" name="Marcador de pie de página 5">
            <a:extLst>
              <a:ext uri="{FF2B5EF4-FFF2-40B4-BE49-F238E27FC236}">
                <a16:creationId xmlns:a16="http://schemas.microsoft.com/office/drawing/2014/main" id="{3F2606D6-4F54-C64D-8C8C-95C37C19339E}"/>
              </a:ext>
            </a:extLst>
          </p:cNvPr>
          <p:cNvSpPr txBox="1">
            <a:spLocks noGrp="1"/>
          </p:cNvSpPr>
          <p:nvPr>
            <p:ph type="ftr" sz="quarter" idx="11"/>
          </p:nvPr>
        </p:nvSpPr>
        <p:spPr>
          <a:ln/>
        </p:spPr>
        <p:txBody>
          <a:bodyPr/>
          <a:lstStyle>
            <a:lvl1pPr>
              <a:defRPr/>
            </a:lvl1pPr>
          </a:lstStyle>
          <a:p>
            <a:pPr>
              <a:defRPr/>
            </a:pPr>
            <a:endParaRPr/>
          </a:p>
        </p:txBody>
      </p:sp>
      <p:sp>
        <p:nvSpPr>
          <p:cNvPr id="9" name="Marcador de número de diapositiva 6">
            <a:extLst>
              <a:ext uri="{FF2B5EF4-FFF2-40B4-BE49-F238E27FC236}">
                <a16:creationId xmlns:a16="http://schemas.microsoft.com/office/drawing/2014/main" id="{D9C80176-03E1-224F-878A-EFB18F49A790}"/>
              </a:ext>
            </a:extLst>
          </p:cNvPr>
          <p:cNvSpPr txBox="1">
            <a:spLocks noGrp="1"/>
          </p:cNvSpPr>
          <p:nvPr>
            <p:ph type="sldNum" sz="quarter" idx="12"/>
          </p:nvPr>
        </p:nvSpPr>
        <p:spPr>
          <a:ln/>
        </p:spPr>
        <p:txBody>
          <a:bodyPr/>
          <a:lstStyle>
            <a:lvl1pPr>
              <a:defRPr/>
            </a:lvl1pPr>
          </a:lstStyle>
          <a:p>
            <a:pPr>
              <a:defRPr/>
            </a:pPr>
            <a:fld id="{0ACF83C5-49EA-CB45-AE09-644FF39BF4BE}" type="slidenum">
              <a:rPr/>
              <a:pPr>
                <a:defRPr/>
              </a:pPr>
              <a:t>‹#›</a:t>
            </a:fld>
            <a:endParaRPr/>
          </a:p>
        </p:txBody>
      </p:sp>
    </p:spTree>
    <p:extLst>
      <p:ext uri="{BB962C8B-B14F-4D97-AF65-F5344CB8AC3E}">
        <p14:creationId xmlns:p14="http://schemas.microsoft.com/office/powerpoint/2010/main" val="2667346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p>
        </p:txBody>
      </p:sp>
      <p:sp>
        <p:nvSpPr>
          <p:cNvPr id="3" name="Marcador de fecha 4">
            <a:extLst>
              <a:ext uri="{FF2B5EF4-FFF2-40B4-BE49-F238E27FC236}">
                <a16:creationId xmlns:a16="http://schemas.microsoft.com/office/drawing/2014/main" id="{A1C3E941-55CE-3E4D-AC81-DE21569EB4DD}"/>
              </a:ext>
            </a:extLst>
          </p:cNvPr>
          <p:cNvSpPr txBox="1">
            <a:spLocks noGrp="1"/>
          </p:cNvSpPr>
          <p:nvPr>
            <p:ph type="dt" sz="half" idx="10"/>
          </p:nvPr>
        </p:nvSpPr>
        <p:spPr>
          <a:ln/>
        </p:spPr>
        <p:txBody>
          <a:bodyPr/>
          <a:lstStyle>
            <a:lvl1pPr>
              <a:defRPr/>
            </a:lvl1pPr>
          </a:lstStyle>
          <a:p>
            <a:pPr>
              <a:defRPr/>
            </a:pPr>
            <a:endParaRPr/>
          </a:p>
        </p:txBody>
      </p:sp>
      <p:sp>
        <p:nvSpPr>
          <p:cNvPr id="4" name="Marcador de pie de página 5">
            <a:extLst>
              <a:ext uri="{FF2B5EF4-FFF2-40B4-BE49-F238E27FC236}">
                <a16:creationId xmlns:a16="http://schemas.microsoft.com/office/drawing/2014/main" id="{E6A96162-60F6-8F41-90BE-1286F52F7E60}"/>
              </a:ext>
            </a:extLst>
          </p:cNvPr>
          <p:cNvSpPr txBox="1">
            <a:spLocks noGrp="1"/>
          </p:cNvSpPr>
          <p:nvPr>
            <p:ph type="ftr" sz="quarter" idx="11"/>
          </p:nvPr>
        </p:nvSpPr>
        <p:spPr>
          <a:ln/>
        </p:spPr>
        <p:txBody>
          <a:bodyPr/>
          <a:lstStyle>
            <a:lvl1pPr>
              <a:defRPr/>
            </a:lvl1pPr>
          </a:lstStyle>
          <a:p>
            <a:pPr>
              <a:defRPr/>
            </a:pPr>
            <a:endParaRPr/>
          </a:p>
        </p:txBody>
      </p:sp>
      <p:sp>
        <p:nvSpPr>
          <p:cNvPr id="5" name="Marcador de número de diapositiva 6">
            <a:extLst>
              <a:ext uri="{FF2B5EF4-FFF2-40B4-BE49-F238E27FC236}">
                <a16:creationId xmlns:a16="http://schemas.microsoft.com/office/drawing/2014/main" id="{79C851E6-C693-E24B-A2C5-1F1BE97DA3E1}"/>
              </a:ext>
            </a:extLst>
          </p:cNvPr>
          <p:cNvSpPr txBox="1">
            <a:spLocks noGrp="1"/>
          </p:cNvSpPr>
          <p:nvPr>
            <p:ph type="sldNum" sz="quarter" idx="12"/>
          </p:nvPr>
        </p:nvSpPr>
        <p:spPr>
          <a:ln/>
        </p:spPr>
        <p:txBody>
          <a:bodyPr/>
          <a:lstStyle>
            <a:lvl1pPr>
              <a:defRPr/>
            </a:lvl1pPr>
          </a:lstStyle>
          <a:p>
            <a:pPr>
              <a:defRPr/>
            </a:pPr>
            <a:fld id="{EC6E1105-D26E-C24B-A09F-C9B178DBF771}" type="slidenum">
              <a:rPr/>
              <a:pPr>
                <a:defRPr/>
              </a:pPr>
              <a:t>‹#›</a:t>
            </a:fld>
            <a:endParaRPr/>
          </a:p>
        </p:txBody>
      </p:sp>
    </p:spTree>
    <p:extLst>
      <p:ext uri="{BB962C8B-B14F-4D97-AF65-F5344CB8AC3E}">
        <p14:creationId xmlns:p14="http://schemas.microsoft.com/office/powerpoint/2010/main" val="64322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4">
            <a:extLst>
              <a:ext uri="{FF2B5EF4-FFF2-40B4-BE49-F238E27FC236}">
                <a16:creationId xmlns:a16="http://schemas.microsoft.com/office/drawing/2014/main" id="{BA60629D-43FB-3E44-AF7F-34684CF3DAAC}"/>
              </a:ext>
            </a:extLst>
          </p:cNvPr>
          <p:cNvSpPr txBox="1">
            <a:spLocks noGrp="1"/>
          </p:cNvSpPr>
          <p:nvPr>
            <p:ph type="dt" sz="half" idx="10"/>
          </p:nvPr>
        </p:nvSpPr>
        <p:spPr>
          <a:ln/>
        </p:spPr>
        <p:txBody>
          <a:bodyPr/>
          <a:lstStyle>
            <a:lvl1pPr>
              <a:defRPr/>
            </a:lvl1pPr>
          </a:lstStyle>
          <a:p>
            <a:pPr>
              <a:defRPr/>
            </a:pPr>
            <a:endParaRPr/>
          </a:p>
        </p:txBody>
      </p:sp>
      <p:sp>
        <p:nvSpPr>
          <p:cNvPr id="3" name="Marcador de pie de página 5">
            <a:extLst>
              <a:ext uri="{FF2B5EF4-FFF2-40B4-BE49-F238E27FC236}">
                <a16:creationId xmlns:a16="http://schemas.microsoft.com/office/drawing/2014/main" id="{BC87457D-0BB7-3B48-96D9-E60941E3D33B}"/>
              </a:ext>
            </a:extLst>
          </p:cNvPr>
          <p:cNvSpPr txBox="1">
            <a:spLocks noGrp="1"/>
          </p:cNvSpPr>
          <p:nvPr>
            <p:ph type="ftr" sz="quarter" idx="11"/>
          </p:nvPr>
        </p:nvSpPr>
        <p:spPr>
          <a:ln/>
        </p:spPr>
        <p:txBody>
          <a:bodyPr/>
          <a:lstStyle>
            <a:lvl1pPr>
              <a:defRPr/>
            </a:lvl1pPr>
          </a:lstStyle>
          <a:p>
            <a:pPr>
              <a:defRPr/>
            </a:pPr>
            <a:endParaRPr/>
          </a:p>
        </p:txBody>
      </p:sp>
      <p:sp>
        <p:nvSpPr>
          <p:cNvPr id="4" name="Marcador de número de diapositiva 6">
            <a:extLst>
              <a:ext uri="{FF2B5EF4-FFF2-40B4-BE49-F238E27FC236}">
                <a16:creationId xmlns:a16="http://schemas.microsoft.com/office/drawing/2014/main" id="{9A37D032-1188-944C-BEC3-709AF58D07D4}"/>
              </a:ext>
            </a:extLst>
          </p:cNvPr>
          <p:cNvSpPr txBox="1">
            <a:spLocks noGrp="1"/>
          </p:cNvSpPr>
          <p:nvPr>
            <p:ph type="sldNum" sz="quarter" idx="12"/>
          </p:nvPr>
        </p:nvSpPr>
        <p:spPr>
          <a:ln/>
        </p:spPr>
        <p:txBody>
          <a:bodyPr/>
          <a:lstStyle>
            <a:lvl1pPr>
              <a:defRPr/>
            </a:lvl1pPr>
          </a:lstStyle>
          <a:p>
            <a:pPr>
              <a:defRPr/>
            </a:pPr>
            <a:fld id="{A2D83023-B453-D14B-BBC8-468AA919F965}" type="slidenum">
              <a:rPr/>
              <a:pPr>
                <a:defRPr/>
              </a:pPr>
              <a:t>‹#›</a:t>
            </a:fld>
            <a:endParaRPr/>
          </a:p>
        </p:txBody>
      </p:sp>
    </p:spTree>
    <p:extLst>
      <p:ext uri="{BB962C8B-B14F-4D97-AF65-F5344CB8AC3E}">
        <p14:creationId xmlns:p14="http://schemas.microsoft.com/office/powerpoint/2010/main" val="145682052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93738" y="377825"/>
            <a:ext cx="3251200" cy="1323975"/>
          </a:xfrm>
        </p:spPr>
        <p:txBody>
          <a:bodyPr anchor="b"/>
          <a:lstStyle>
            <a:lvl1pPr>
              <a:defRPr sz="3200"/>
            </a:lvl1pPr>
          </a:lstStyle>
          <a:p>
            <a:r>
              <a:rPr lang="es-ES"/>
              <a:t>Haga clic para modificar el estilo de título del patrón</a:t>
            </a:r>
          </a:p>
        </p:txBody>
      </p:sp>
      <p:sp>
        <p:nvSpPr>
          <p:cNvPr id="3" name="Marcador de contenido 2"/>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506D0A2-FA04-0C41-AF81-761CC218F17F}"/>
              </a:ext>
            </a:extLst>
          </p:cNvPr>
          <p:cNvSpPr txBox="1">
            <a:spLocks noGrp="1"/>
          </p:cNvSpPr>
          <p:nvPr>
            <p:ph type="dt" sz="half" idx="10"/>
          </p:nvPr>
        </p:nvSpPr>
        <p:spPr>
          <a:ln/>
        </p:spPr>
        <p:txBody>
          <a:bodyPr/>
          <a:lstStyle>
            <a:lvl1pPr>
              <a:defRPr/>
            </a:lvl1pPr>
          </a:lstStyle>
          <a:p>
            <a:pPr>
              <a:defRPr/>
            </a:pPr>
            <a:endParaRPr/>
          </a:p>
        </p:txBody>
      </p:sp>
      <p:sp>
        <p:nvSpPr>
          <p:cNvPr id="6" name="Marcador de pie de página 5">
            <a:extLst>
              <a:ext uri="{FF2B5EF4-FFF2-40B4-BE49-F238E27FC236}">
                <a16:creationId xmlns:a16="http://schemas.microsoft.com/office/drawing/2014/main" id="{A9B55E03-3AB1-0D41-B7C3-9083D43F8D11}"/>
              </a:ext>
            </a:extLst>
          </p:cNvPr>
          <p:cNvSpPr txBox="1">
            <a:spLocks noGrp="1"/>
          </p:cNvSpPr>
          <p:nvPr>
            <p:ph type="ftr" sz="quarter" idx="11"/>
          </p:nvPr>
        </p:nvSpPr>
        <p:spPr>
          <a:ln/>
        </p:spPr>
        <p:txBody>
          <a:bodyPr/>
          <a:lstStyle>
            <a:lvl1pPr>
              <a:defRPr/>
            </a:lvl1pPr>
          </a:lstStyle>
          <a:p>
            <a:pPr>
              <a:defRPr/>
            </a:pPr>
            <a:endParaRPr/>
          </a:p>
        </p:txBody>
      </p:sp>
      <p:sp>
        <p:nvSpPr>
          <p:cNvPr id="7" name="Marcador de número de diapositiva 6">
            <a:extLst>
              <a:ext uri="{FF2B5EF4-FFF2-40B4-BE49-F238E27FC236}">
                <a16:creationId xmlns:a16="http://schemas.microsoft.com/office/drawing/2014/main" id="{D8A7F7C6-7A16-394E-8916-BDA6EB153B4C}"/>
              </a:ext>
            </a:extLst>
          </p:cNvPr>
          <p:cNvSpPr txBox="1">
            <a:spLocks noGrp="1"/>
          </p:cNvSpPr>
          <p:nvPr>
            <p:ph type="sldNum" sz="quarter" idx="12"/>
          </p:nvPr>
        </p:nvSpPr>
        <p:spPr>
          <a:ln/>
        </p:spPr>
        <p:txBody>
          <a:bodyPr/>
          <a:lstStyle>
            <a:lvl1pPr>
              <a:defRPr/>
            </a:lvl1pPr>
          </a:lstStyle>
          <a:p>
            <a:pPr>
              <a:defRPr/>
            </a:pPr>
            <a:fld id="{C45F68FB-61A7-FD43-989C-9521F401BE16}" type="slidenum">
              <a:rPr/>
              <a:pPr>
                <a:defRPr/>
              </a:pPr>
              <a:t>‹#›</a:t>
            </a:fld>
            <a:endParaRPr/>
          </a:p>
        </p:txBody>
      </p:sp>
    </p:spTree>
    <p:extLst>
      <p:ext uri="{BB962C8B-B14F-4D97-AF65-F5344CB8AC3E}">
        <p14:creationId xmlns:p14="http://schemas.microsoft.com/office/powerpoint/2010/main" val="2616113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93738" y="377825"/>
            <a:ext cx="3251200" cy="1323975"/>
          </a:xfrm>
        </p:spPr>
        <p:txBody>
          <a:bodyPr anchor="b"/>
          <a:lstStyle>
            <a:lvl1pPr>
              <a:defRPr sz="3200"/>
            </a:lvl1pPr>
          </a:lstStyle>
          <a:p>
            <a:r>
              <a:rPr lang="es-ES"/>
              <a:t>Haga clic para modificar el estilo de título del patrón</a:t>
            </a:r>
          </a:p>
        </p:txBody>
      </p:sp>
      <p:sp>
        <p:nvSpPr>
          <p:cNvPr id="3" name="Marcador de posición de imagen 2"/>
          <p:cNvSpPr>
            <a:spLocks noGrp="1"/>
          </p:cNvSpPr>
          <p:nvPr>
            <p:ph type="pic" idx="1"/>
          </p:nvPr>
        </p:nvSpPr>
        <p:spPr>
          <a:xfrm>
            <a:off x="4286250" y="815975"/>
            <a:ext cx="5102225" cy="4030663"/>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Marcador de texto 3"/>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BA079-4410-6F4A-B9A8-3468C1FD5CAA}"/>
              </a:ext>
            </a:extLst>
          </p:cNvPr>
          <p:cNvSpPr txBox="1">
            <a:spLocks noGrp="1"/>
          </p:cNvSpPr>
          <p:nvPr>
            <p:ph type="dt" sz="half" idx="10"/>
          </p:nvPr>
        </p:nvSpPr>
        <p:spPr>
          <a:ln/>
        </p:spPr>
        <p:txBody>
          <a:bodyPr/>
          <a:lstStyle>
            <a:lvl1pPr>
              <a:defRPr/>
            </a:lvl1pPr>
          </a:lstStyle>
          <a:p>
            <a:pPr>
              <a:defRPr/>
            </a:pPr>
            <a:endParaRPr/>
          </a:p>
        </p:txBody>
      </p:sp>
      <p:sp>
        <p:nvSpPr>
          <p:cNvPr id="6" name="Marcador de pie de página 5">
            <a:extLst>
              <a:ext uri="{FF2B5EF4-FFF2-40B4-BE49-F238E27FC236}">
                <a16:creationId xmlns:a16="http://schemas.microsoft.com/office/drawing/2014/main" id="{DC5FA27A-CA62-9D47-ACBE-06B241A77EB2}"/>
              </a:ext>
            </a:extLst>
          </p:cNvPr>
          <p:cNvSpPr txBox="1">
            <a:spLocks noGrp="1"/>
          </p:cNvSpPr>
          <p:nvPr>
            <p:ph type="ftr" sz="quarter" idx="11"/>
          </p:nvPr>
        </p:nvSpPr>
        <p:spPr>
          <a:ln/>
        </p:spPr>
        <p:txBody>
          <a:bodyPr/>
          <a:lstStyle>
            <a:lvl1pPr>
              <a:defRPr/>
            </a:lvl1pPr>
          </a:lstStyle>
          <a:p>
            <a:pPr>
              <a:defRPr/>
            </a:pPr>
            <a:endParaRPr/>
          </a:p>
        </p:txBody>
      </p:sp>
      <p:sp>
        <p:nvSpPr>
          <p:cNvPr id="7" name="Marcador de número de diapositiva 6">
            <a:extLst>
              <a:ext uri="{FF2B5EF4-FFF2-40B4-BE49-F238E27FC236}">
                <a16:creationId xmlns:a16="http://schemas.microsoft.com/office/drawing/2014/main" id="{148A16C7-30D7-C54B-B41F-C715AF39D71D}"/>
              </a:ext>
            </a:extLst>
          </p:cNvPr>
          <p:cNvSpPr txBox="1">
            <a:spLocks noGrp="1"/>
          </p:cNvSpPr>
          <p:nvPr>
            <p:ph type="sldNum" sz="quarter" idx="12"/>
          </p:nvPr>
        </p:nvSpPr>
        <p:spPr>
          <a:ln/>
        </p:spPr>
        <p:txBody>
          <a:bodyPr/>
          <a:lstStyle>
            <a:lvl1pPr>
              <a:defRPr/>
            </a:lvl1pPr>
          </a:lstStyle>
          <a:p>
            <a:pPr>
              <a:defRPr/>
            </a:pPr>
            <a:fld id="{57C45347-6F8B-7D42-B6C5-0F80F91DD8D4}" type="slidenum">
              <a:rPr/>
              <a:pPr>
                <a:defRPr/>
              </a:pPr>
              <a:t>‹#›</a:t>
            </a:fld>
            <a:endParaRPr/>
          </a:p>
        </p:txBody>
      </p:sp>
    </p:spTree>
    <p:extLst>
      <p:ext uri="{BB962C8B-B14F-4D97-AF65-F5344CB8AC3E}">
        <p14:creationId xmlns:p14="http://schemas.microsoft.com/office/powerpoint/2010/main" val="1723072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19BE5E2-7113-C540-A1F6-497A38147669}"/>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3175"/>
            <a:ext cx="10079038"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Marcador de título 2">
            <a:extLst>
              <a:ext uri="{FF2B5EF4-FFF2-40B4-BE49-F238E27FC236}">
                <a16:creationId xmlns:a16="http://schemas.microsoft.com/office/drawing/2014/main" id="{3E3F66A5-6AEC-974E-A7AC-ECBBF7FCBBB5}"/>
              </a:ext>
            </a:extLst>
          </p:cNvPr>
          <p:cNvSpPr txBox="1">
            <a:spLocks noGrp="1" noChangeArrowheads="1"/>
          </p:cNvSpPr>
          <p:nvPr>
            <p:ph type="title"/>
          </p:nvPr>
        </p:nvSpPr>
        <p:spPr bwMode="auto">
          <a:xfrm>
            <a:off x="3455988" y="360363"/>
            <a:ext cx="31686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endParaRPr lang="es-ES" altLang="es-ES"/>
          </a:p>
        </p:txBody>
      </p:sp>
      <p:sp>
        <p:nvSpPr>
          <p:cNvPr id="1028" name="Marcador de texto 3">
            <a:extLst>
              <a:ext uri="{FF2B5EF4-FFF2-40B4-BE49-F238E27FC236}">
                <a16:creationId xmlns:a16="http://schemas.microsoft.com/office/drawing/2014/main" id="{E5F3CD0B-5692-244D-AD40-711B1A403313}"/>
              </a:ext>
            </a:extLst>
          </p:cNvPr>
          <p:cNvSpPr txBox="1">
            <a:spLocks noGrp="1" noChangeArrowheads="1"/>
          </p:cNvSpPr>
          <p:nvPr>
            <p:ph type="body" idx="1"/>
          </p:nvPr>
        </p:nvSpPr>
        <p:spPr bwMode="auto">
          <a:xfrm>
            <a:off x="990600" y="1368425"/>
            <a:ext cx="8099425"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s-ES" altLang="es-ES"/>
              <a:t>Haga clic para modificar los estilos de texto del patrón</a:t>
            </a:r>
          </a:p>
          <a:p>
            <a:pPr lvl="1"/>
            <a:r>
              <a:rPr lang="es-ES" altLang="es-ES"/>
              <a:t>Segundo nivel</a:t>
            </a:r>
          </a:p>
          <a:p>
            <a:pPr lvl="2"/>
            <a:r>
              <a:rPr lang="es-ES" altLang="es-ES"/>
              <a:t>Tercer nivel</a:t>
            </a:r>
          </a:p>
          <a:p>
            <a:pPr lvl="3"/>
            <a:r>
              <a:rPr lang="es-ES" altLang="es-ES"/>
              <a:t>Cuarto nivel</a:t>
            </a:r>
          </a:p>
          <a:p>
            <a:pPr lvl="4"/>
            <a:r>
              <a:rPr lang="es-ES" altLang="es-ES"/>
              <a:t>Quinto nivel</a:t>
            </a:r>
          </a:p>
        </p:txBody>
      </p:sp>
      <p:sp>
        <p:nvSpPr>
          <p:cNvPr id="5" name="Marcador de fecha 4">
            <a:extLst>
              <a:ext uri="{FF2B5EF4-FFF2-40B4-BE49-F238E27FC236}">
                <a16:creationId xmlns:a16="http://schemas.microsoft.com/office/drawing/2014/main" id="{3611544C-B200-254C-BA9D-FAD7A9D67638}"/>
              </a:ext>
            </a:extLst>
          </p:cNvPr>
          <p:cNvSpPr txBox="1">
            <a:spLocks noGrp="1"/>
          </p:cNvSpPr>
          <p:nvPr>
            <p:ph type="dt" sz="half" idx="2"/>
          </p:nvPr>
        </p:nvSpPr>
        <p:spPr>
          <a:xfrm>
            <a:off x="863600" y="5165725"/>
            <a:ext cx="2132013" cy="390525"/>
          </a:xfrm>
          <a:prstGeom prst="rect">
            <a:avLst/>
          </a:prstGeom>
          <a:noFill/>
          <a:ln>
            <a:noFill/>
          </a:ln>
        </p:spPr>
        <p:txBody>
          <a:bodyPr lIns="0" tIns="0" rIns="0" bIns="0" anchorCtr="0">
            <a:noAutofit/>
          </a:bodyPr>
          <a:lstStyle>
            <a:lvl1pPr lvl="0"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endParaRPr/>
          </a:p>
        </p:txBody>
      </p:sp>
      <p:sp>
        <p:nvSpPr>
          <p:cNvPr id="6" name="Marcador de pie de página 5">
            <a:extLst>
              <a:ext uri="{FF2B5EF4-FFF2-40B4-BE49-F238E27FC236}">
                <a16:creationId xmlns:a16="http://schemas.microsoft.com/office/drawing/2014/main" id="{0749BCBE-F6E7-CD43-B1BB-27FE332B4109}"/>
              </a:ext>
            </a:extLst>
          </p:cNvPr>
          <p:cNvSpPr txBox="1">
            <a:spLocks noGrp="1"/>
          </p:cNvSpPr>
          <p:nvPr>
            <p:ph type="ftr" sz="quarter" idx="3"/>
          </p:nvPr>
        </p:nvSpPr>
        <p:spPr>
          <a:xfrm>
            <a:off x="3448050" y="5165725"/>
            <a:ext cx="3194050" cy="390525"/>
          </a:xfrm>
          <a:prstGeom prst="rect">
            <a:avLst/>
          </a:prstGeom>
          <a:noFill/>
          <a:ln>
            <a:noFill/>
          </a:ln>
        </p:spPr>
        <p:txBody>
          <a:bodyPr lIns="0" tIns="0" rIns="0" bIns="0" anchorCtr="0">
            <a:noAutofit/>
          </a:bodyPr>
          <a:lstStyle>
            <a:lvl1pPr lvl="0" algn="ctr"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endParaRPr/>
          </a:p>
        </p:txBody>
      </p:sp>
      <p:sp>
        <p:nvSpPr>
          <p:cNvPr id="7" name="Marcador de número de diapositiva 6">
            <a:extLst>
              <a:ext uri="{FF2B5EF4-FFF2-40B4-BE49-F238E27FC236}">
                <a16:creationId xmlns:a16="http://schemas.microsoft.com/office/drawing/2014/main" id="{A179AF56-C50A-C049-8646-25E0EC4A02F6}"/>
              </a:ext>
            </a:extLst>
          </p:cNvPr>
          <p:cNvSpPr txBox="1">
            <a:spLocks noGrp="1"/>
          </p:cNvSpPr>
          <p:nvPr>
            <p:ph type="sldNum" sz="quarter" idx="4"/>
          </p:nvPr>
        </p:nvSpPr>
        <p:spPr>
          <a:xfrm>
            <a:off x="7083425" y="5165725"/>
            <a:ext cx="2205038" cy="390525"/>
          </a:xfrm>
          <a:prstGeom prst="rect">
            <a:avLst/>
          </a:prstGeom>
          <a:noFill/>
          <a:ln>
            <a:noFill/>
          </a:ln>
        </p:spPr>
        <p:txBody>
          <a:bodyPr lIns="0" tIns="0" rIns="0" bIns="0" anchorCtr="0">
            <a:noAutofit/>
          </a:bodyPr>
          <a:lstStyle>
            <a:lvl1pPr lvl="0" algn="r" eaLnBrk="1" fontAlgn="auto" hangingPunct="0">
              <a:spcBef>
                <a:spcPts val="0"/>
              </a:spcBef>
              <a:spcAft>
                <a:spcPts val="0"/>
              </a:spcAft>
              <a:buNone/>
              <a:tabLst/>
              <a:defRPr lang="es-ES" sz="1400" kern="1200">
                <a:solidFill>
                  <a:srgbClr val="770707"/>
                </a:solidFill>
                <a:latin typeface="Liberation Sans" pitchFamily="34"/>
                <a:ea typeface="DejaVu Sans" pitchFamily="2"/>
                <a:cs typeface="DejaVu Sans" pitchFamily="2"/>
              </a:defRPr>
            </a:lvl1pPr>
          </a:lstStyle>
          <a:p>
            <a:pPr>
              <a:defRPr/>
            </a:pPr>
            <a:fld id="{E27CE30B-33B5-194A-A458-65373BB15FDA}"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p:txStyles>
    <p:titleStyle>
      <a:lvl1pPr algn="ctr" rtl="0" eaLnBrk="0" fontAlgn="base" hangingPunct="0">
        <a:spcBef>
          <a:spcPct val="0"/>
        </a:spcBef>
        <a:spcAft>
          <a:spcPct val="0"/>
        </a:spcAft>
        <a:defRPr lang="es-ES" sz="3300" b="1" kern="1200">
          <a:solidFill>
            <a:srgbClr val="FFFFFF"/>
          </a:solidFill>
          <a:latin typeface="Liberation Sans" pitchFamily="18"/>
        </a:defRPr>
      </a:lvl1pPr>
      <a:lvl2pPr algn="ctr" rtl="0" eaLnBrk="0" fontAlgn="base" hangingPunct="0">
        <a:spcBef>
          <a:spcPct val="0"/>
        </a:spcBef>
        <a:spcAft>
          <a:spcPct val="0"/>
        </a:spcAft>
        <a:defRPr sz="3300" b="1">
          <a:solidFill>
            <a:srgbClr val="FFFFFF"/>
          </a:solidFill>
          <a:latin typeface="Liberation Sans" panose="020B0604020202020204" pitchFamily="34" charset="0"/>
        </a:defRPr>
      </a:lvl2pPr>
      <a:lvl3pPr algn="ctr" rtl="0" eaLnBrk="0" fontAlgn="base" hangingPunct="0">
        <a:spcBef>
          <a:spcPct val="0"/>
        </a:spcBef>
        <a:spcAft>
          <a:spcPct val="0"/>
        </a:spcAft>
        <a:defRPr sz="3300" b="1">
          <a:solidFill>
            <a:srgbClr val="FFFFFF"/>
          </a:solidFill>
          <a:latin typeface="Liberation Sans" panose="020B0604020202020204" pitchFamily="34" charset="0"/>
        </a:defRPr>
      </a:lvl3pPr>
      <a:lvl4pPr algn="ctr" rtl="0" eaLnBrk="0" fontAlgn="base" hangingPunct="0">
        <a:spcBef>
          <a:spcPct val="0"/>
        </a:spcBef>
        <a:spcAft>
          <a:spcPct val="0"/>
        </a:spcAft>
        <a:defRPr sz="3300" b="1">
          <a:solidFill>
            <a:srgbClr val="FFFFFF"/>
          </a:solidFill>
          <a:latin typeface="Liberation Sans" panose="020B0604020202020204" pitchFamily="34" charset="0"/>
        </a:defRPr>
      </a:lvl4pPr>
      <a:lvl5pPr algn="ctr" rtl="0" eaLnBrk="0" fontAlgn="base" hangingPunct="0">
        <a:spcBef>
          <a:spcPct val="0"/>
        </a:spcBef>
        <a:spcAft>
          <a:spcPct val="0"/>
        </a:spcAft>
        <a:defRPr sz="3300" b="1">
          <a:solidFill>
            <a:srgbClr val="FFFFFF"/>
          </a:solidFill>
          <a:latin typeface="Liberation Sans" panose="020B0604020202020204" pitchFamily="34" charset="0"/>
        </a:defRPr>
      </a:lvl5pPr>
      <a:lvl6pPr marL="457200" algn="ctr" rtl="0" eaLnBrk="0" fontAlgn="base" hangingPunct="0">
        <a:spcBef>
          <a:spcPct val="0"/>
        </a:spcBef>
        <a:spcAft>
          <a:spcPct val="0"/>
        </a:spcAft>
        <a:defRPr sz="3300" b="1">
          <a:solidFill>
            <a:srgbClr val="FFFFFF"/>
          </a:solidFill>
          <a:latin typeface="Liberation Sans" panose="020B0604020202020204" pitchFamily="34" charset="0"/>
        </a:defRPr>
      </a:lvl6pPr>
      <a:lvl7pPr marL="914400" algn="ctr" rtl="0" eaLnBrk="0" fontAlgn="base" hangingPunct="0">
        <a:spcBef>
          <a:spcPct val="0"/>
        </a:spcBef>
        <a:spcAft>
          <a:spcPct val="0"/>
        </a:spcAft>
        <a:defRPr sz="3300" b="1">
          <a:solidFill>
            <a:srgbClr val="FFFFFF"/>
          </a:solidFill>
          <a:latin typeface="Liberation Sans" panose="020B0604020202020204" pitchFamily="34" charset="0"/>
        </a:defRPr>
      </a:lvl7pPr>
      <a:lvl8pPr marL="1371600" algn="ctr" rtl="0" eaLnBrk="0" fontAlgn="base" hangingPunct="0">
        <a:spcBef>
          <a:spcPct val="0"/>
        </a:spcBef>
        <a:spcAft>
          <a:spcPct val="0"/>
        </a:spcAft>
        <a:defRPr sz="3300" b="1">
          <a:solidFill>
            <a:srgbClr val="FFFFFF"/>
          </a:solidFill>
          <a:latin typeface="Liberation Sans" panose="020B0604020202020204" pitchFamily="34" charset="0"/>
        </a:defRPr>
      </a:lvl8pPr>
      <a:lvl9pPr marL="1828800" algn="ctr" rtl="0" eaLnBrk="0" fontAlgn="base" hangingPunct="0">
        <a:spcBef>
          <a:spcPct val="0"/>
        </a:spcBef>
        <a:spcAft>
          <a:spcPct val="0"/>
        </a:spcAft>
        <a:defRPr sz="3300" b="1">
          <a:solidFill>
            <a:srgbClr val="FFFFFF"/>
          </a:solidFill>
          <a:latin typeface="Liberation Sans" panose="020B0604020202020204" pitchFamily="34" charset="0"/>
        </a:defRPr>
      </a:lvl9pPr>
    </p:titleStyle>
    <p:bodyStyle>
      <a:lvl1pPr algn="l" rtl="0" eaLnBrk="0" fontAlgn="base" hangingPunct="0">
        <a:spcBef>
          <a:spcPct val="0"/>
        </a:spcBef>
        <a:spcAft>
          <a:spcPts val="1063"/>
        </a:spcAft>
        <a:defRPr lang="es-ES" sz="2400" kern="1200">
          <a:solidFill>
            <a:srgbClr val="FFFFFF"/>
          </a:solidFill>
          <a:latin typeface="Liberation Sans" pitchFamily="1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10.xml"/><Relationship Id="rId7" Type="http://schemas.openxmlformats.org/officeDocument/2006/relationships/oleObject" Target="../embeddings/oleObject2.bin"/><Relationship Id="rId12"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png"/><Relationship Id="rId11" Type="http://schemas.openxmlformats.org/officeDocument/2006/relationships/oleObject" Target="../embeddings/oleObject4.bin"/><Relationship Id="rId5" Type="http://schemas.openxmlformats.org/officeDocument/2006/relationships/image" Target="../media/image13.emf"/><Relationship Id="rId10" Type="http://schemas.openxmlformats.org/officeDocument/2006/relationships/image" Target="../media/image15.e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www.youtube.com/watch?v=_-qv0EnGhJU"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70V1aWbmlwo"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sagmdpkWUqc"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youtu.be/1J4RRi00dMI"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www.youtube.com/watch?v=gYbW1F_c9e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ítulo 1">
            <a:extLst>
              <a:ext uri="{FF2B5EF4-FFF2-40B4-BE49-F238E27FC236}">
                <a16:creationId xmlns:a16="http://schemas.microsoft.com/office/drawing/2014/main" id="{54B78EB9-AF0F-1044-BBD5-8518261AB22C}"/>
              </a:ext>
            </a:extLst>
          </p:cNvPr>
          <p:cNvSpPr txBox="1">
            <a:spLocks noGrp="1" noChangeArrowheads="1"/>
          </p:cNvSpPr>
          <p:nvPr>
            <p:ph type="ctrTitle"/>
          </p:nvPr>
        </p:nvSpPr>
        <p:spPr/>
        <p:txBody>
          <a:bodyPr/>
          <a:lstStyle/>
          <a:p>
            <a:r>
              <a:rPr altLang="sk-SK" sz="7200">
                <a:latin typeface="Grado Gradoo NF" pitchFamily="50" charset="0"/>
              </a:rPr>
              <a:t>Cinematographic locations in spain</a:t>
            </a:r>
          </a:p>
        </p:txBody>
      </p:sp>
      <p:sp>
        <p:nvSpPr>
          <p:cNvPr id="5123" name="Subtítulo 2">
            <a:extLst>
              <a:ext uri="{FF2B5EF4-FFF2-40B4-BE49-F238E27FC236}">
                <a16:creationId xmlns:a16="http://schemas.microsoft.com/office/drawing/2014/main" id="{A6B600D6-3BC5-8F4B-B5C5-941A682869E4}"/>
              </a:ext>
            </a:extLst>
          </p:cNvPr>
          <p:cNvSpPr txBox="1">
            <a:spLocks noGrp="1" noChangeArrowheads="1"/>
          </p:cNvSpPr>
          <p:nvPr>
            <p:ph type="subTitle" idx="1"/>
          </p:nvPr>
        </p:nvSpPr>
        <p:spPr>
          <a:xfrm>
            <a:off x="931863" y="2978150"/>
            <a:ext cx="8304212" cy="1384300"/>
          </a:xfrm>
        </p:spPr>
        <p:txBody>
          <a:bodyPr/>
          <a:lstStyle/>
          <a:p>
            <a:r>
              <a:rPr altLang="sk-SK" u="sng">
                <a:latin typeface="Liberation Sans" panose="020B0604020202020204" pitchFamily="34" charset="0"/>
              </a:rPr>
              <a:t>Films and series</a:t>
            </a:r>
          </a:p>
          <a:p>
            <a:r>
              <a:rPr altLang="sk-SK" sz="2000">
                <a:latin typeface="Liberation Sans" panose="020B0604020202020204" pitchFamily="34" charset="0"/>
              </a:rPr>
              <a:t>- Indiana Jones and the Last Crusade		- Star Wars Episode II</a:t>
            </a:r>
          </a:p>
          <a:p>
            <a:r>
              <a:rPr altLang="sk-SK" sz="2000">
                <a:latin typeface="Liberation Sans" panose="020B0604020202020204" pitchFamily="34" charset="0"/>
              </a:rPr>
              <a:t>- Perfume: The Story of a Murderer		- Game of Thrones </a:t>
            </a:r>
          </a:p>
        </p:txBody>
      </p:sp>
      <p:sp>
        <p:nvSpPr>
          <p:cNvPr id="5124" name="CuadroTexto 3">
            <a:extLst>
              <a:ext uri="{FF2B5EF4-FFF2-40B4-BE49-F238E27FC236}">
                <a16:creationId xmlns:a16="http://schemas.microsoft.com/office/drawing/2014/main" id="{2A5F1BC6-4334-1D4D-B6D3-1AC3346AB295}"/>
              </a:ext>
            </a:extLst>
          </p:cNvPr>
          <p:cNvSpPr txBox="1">
            <a:spLocks noChangeArrowheads="1"/>
          </p:cNvSpPr>
          <p:nvPr/>
        </p:nvSpPr>
        <p:spPr bwMode="auto">
          <a:xfrm>
            <a:off x="5703888" y="4362450"/>
            <a:ext cx="35321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s-ES" altLang="sk-SK" sz="1600" b="1"/>
              <a:t>Authors: </a:t>
            </a:r>
          </a:p>
          <a:p>
            <a:r>
              <a:rPr lang="es-ES" altLang="sk-SK" sz="1600"/>
              <a:t>- Noelia Burgueño	- Mateo González </a:t>
            </a:r>
          </a:p>
          <a:p>
            <a:r>
              <a:rPr lang="es-ES" altLang="sk-SK" sz="1600"/>
              <a:t>- Beatriz Nogales	- Mario Sánchez</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7233B29D-A311-FA4D-B9B4-DD1B73E2E634}"/>
              </a:ext>
            </a:extLst>
          </p:cNvPr>
          <p:cNvSpPr txBox="1">
            <a:spLocks noGrp="1" noChangeArrowheads="1"/>
          </p:cNvSpPr>
          <p:nvPr>
            <p:ph type="title"/>
          </p:nvPr>
        </p:nvSpPr>
        <p:spPr/>
        <p:txBody>
          <a:bodyPr tIns="29337"/>
          <a:lstStyle/>
          <a:p>
            <a:pPr>
              <a:tabLst>
                <a:tab pos="449263" algn="l"/>
                <a:tab pos="898525" algn="l"/>
                <a:tab pos="1347788" algn="l"/>
                <a:tab pos="1797050" algn="l"/>
                <a:tab pos="2246313" algn="l"/>
                <a:tab pos="2695575" algn="l"/>
                <a:tab pos="3144838" algn="l"/>
              </a:tabLst>
            </a:pPr>
            <a:r>
              <a:rPr altLang="es-ES">
                <a:latin typeface="Liberation Sans" panose="020B0604020202020204" pitchFamily="34" charset="0"/>
              </a:rPr>
              <a:t>Synopsis</a:t>
            </a:r>
          </a:p>
        </p:txBody>
      </p:sp>
      <p:sp>
        <p:nvSpPr>
          <p:cNvPr id="22531" name="Rectangle 2">
            <a:extLst>
              <a:ext uri="{FF2B5EF4-FFF2-40B4-BE49-F238E27FC236}">
                <a16:creationId xmlns:a16="http://schemas.microsoft.com/office/drawing/2014/main" id="{F27EAC9C-06B9-524B-B55C-797A2D56B0FD}"/>
              </a:ext>
            </a:extLst>
          </p:cNvPr>
          <p:cNvSpPr txBox="1">
            <a:spLocks noGrp="1" noChangeArrowheads="1"/>
          </p:cNvSpPr>
          <p:nvPr>
            <p:ph type="body" idx="1"/>
          </p:nvPr>
        </p:nvSpPr>
        <p:spPr>
          <a:xfrm>
            <a:off x="1152525" y="1322388"/>
            <a:ext cx="3743325" cy="3600450"/>
          </a:xfrm>
        </p:spPr>
        <p:txBody>
          <a:bodyPr tIns="16002"/>
          <a:lstStyle/>
          <a:p>
            <a:pPr algn="just">
              <a:lnSpc>
                <a:spcPct val="114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pPr>
            <a:r>
              <a:rPr lang="en-US" altLang="es-ES" sz="1800">
                <a:latin typeface="Liberation Sans" panose="020B0604020202020204" pitchFamily="34" charset="0"/>
              </a:rPr>
              <a:t>In the Galactic Senate restlessness reigns. Several thousand solar systems have declared their intention to leave the Republic. Queen Amidala returns to the Senate to get an army that helps the Jedi Knights. Meanwhile, the Sith Count Dooku leads an attack against the Jedi Knights who defend the Republic, which can only be stopped by the intervention of the biggest chlone army of the galaxy.</a:t>
            </a:r>
          </a:p>
        </p:txBody>
      </p:sp>
      <p:pic>
        <p:nvPicPr>
          <p:cNvPr id="22532" name="Picture 5">
            <a:extLst>
              <a:ext uri="{FF2B5EF4-FFF2-40B4-BE49-F238E27FC236}">
                <a16:creationId xmlns:a16="http://schemas.microsoft.com/office/drawing/2014/main" id="{39FE7CCC-FF11-454F-A2C5-DAABB9C73D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5138" y="1228725"/>
            <a:ext cx="3325812"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7">
            <a:extLst>
              <a:ext uri="{FF2B5EF4-FFF2-40B4-BE49-F238E27FC236}">
                <a16:creationId xmlns:a16="http://schemas.microsoft.com/office/drawing/2014/main" id="{1C4359BD-232B-1747-8022-CE067D35B2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428" t="-18" r="8569" b="18"/>
          <a:stretch>
            <a:fillRect/>
          </a:stretch>
        </p:blipFill>
        <p:spPr bwMode="auto">
          <a:xfrm>
            <a:off x="5545138" y="3340100"/>
            <a:ext cx="3325812"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830E4683-ABAE-AD4F-B851-432300EC318F}"/>
              </a:ext>
            </a:extLst>
          </p:cNvPr>
          <p:cNvSpPr txBox="1">
            <a:spLocks noGrp="1" noChangeArrowheads="1"/>
          </p:cNvSpPr>
          <p:nvPr>
            <p:ph type="title"/>
          </p:nvPr>
        </p:nvSpPr>
        <p:spPr>
          <a:xfrm>
            <a:off x="3384550" y="107950"/>
            <a:ext cx="3240088" cy="1404938"/>
          </a:xfrm>
        </p:spPr>
        <p:txBody>
          <a:bodyPr tIns="29337"/>
          <a:lstStyle/>
          <a:p>
            <a:pPr>
              <a:tabLst>
                <a:tab pos="449263" algn="l"/>
                <a:tab pos="898525" algn="l"/>
                <a:tab pos="1347788" algn="l"/>
                <a:tab pos="1797050" algn="l"/>
                <a:tab pos="2246313" algn="l"/>
                <a:tab pos="2695575" algn="l"/>
                <a:tab pos="3144838" algn="l"/>
              </a:tabLst>
            </a:pPr>
            <a:r>
              <a:rPr altLang="es-ES">
                <a:latin typeface="Liberation Sans" panose="020B0604020202020204" pitchFamily="34" charset="0"/>
              </a:rPr>
              <a:t>Plaza de España (Sevilla)</a:t>
            </a:r>
          </a:p>
        </p:txBody>
      </p:sp>
      <p:graphicFrame>
        <p:nvGraphicFramePr>
          <p:cNvPr id="24579" name="Object 2">
            <a:extLst>
              <a:ext uri="{FF2B5EF4-FFF2-40B4-BE49-F238E27FC236}">
                <a16:creationId xmlns:a16="http://schemas.microsoft.com/office/drawing/2014/main" id="{1DD775A8-90AB-B945-89A8-A36E8280CC7F}"/>
              </a:ext>
            </a:extLst>
          </p:cNvPr>
          <p:cNvGraphicFramePr>
            <a:graphicFrameLocks noChangeAspect="1"/>
          </p:cNvGraphicFramePr>
          <p:nvPr/>
        </p:nvGraphicFramePr>
        <p:xfrm>
          <a:off x="12060238" y="1368425"/>
          <a:ext cx="8099425" cy="3600450"/>
        </p:xfrm>
        <a:graphic>
          <a:graphicData uri="http://schemas.openxmlformats.org/presentationml/2006/ole">
            <mc:AlternateContent xmlns:mc="http://schemas.openxmlformats.org/markup-compatibility/2006">
              <mc:Choice xmlns:v="urn:schemas-microsoft-com:vml" Requires="v">
                <p:oleObj spid="_x0000_s24586" r:id="rId4" imgW="8280400" imgH="3683000" progId="">
                  <p:embed/>
                </p:oleObj>
              </mc:Choice>
              <mc:Fallback>
                <p:oleObj r:id="rId4" imgW="8280400" imgH="368300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60238" y="1368425"/>
                        <a:ext cx="8099425" cy="36004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580" name="Text Box 3">
            <a:extLst>
              <a:ext uri="{FF2B5EF4-FFF2-40B4-BE49-F238E27FC236}">
                <a16:creationId xmlns:a16="http://schemas.microsoft.com/office/drawing/2014/main" id="{F0296F5D-75DA-D64B-9BE0-2C624D187EA7}"/>
              </a:ext>
            </a:extLst>
          </p:cNvPr>
          <p:cNvSpPr txBox="1">
            <a:spLocks noChangeArrowheads="1"/>
          </p:cNvSpPr>
          <p:nvPr/>
        </p:nvSpPr>
        <p:spPr bwMode="auto">
          <a:xfrm>
            <a:off x="1439863" y="1439863"/>
            <a:ext cx="7272337" cy="2808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1002" rIns="90000" bIns="45000"/>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1pPr>
            <a:lvl2pPr marL="742950" indent="-28575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2pPr>
            <a:lvl3pPr marL="1143000" indent="-2286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3pPr>
            <a:lvl4pPr marL="1600200" indent="-2286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4pPr>
            <a:lvl5pPr marL="2057400" indent="-2286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Lst>
              <a:defRPr>
                <a:solidFill>
                  <a:schemeClr val="tx1"/>
                </a:solidFill>
                <a:latin typeface="Calibri" panose="020F0502020204030204" pitchFamily="34" charset="0"/>
              </a:defRPr>
            </a:lvl9pPr>
          </a:lstStyle>
          <a:p>
            <a:r>
              <a:rPr lang="es-ES" altLang="es-ES">
                <a:solidFill>
                  <a:schemeClr val="bg1"/>
                </a:solidFill>
                <a:latin typeface="Arial" panose="020B0604020202020204" pitchFamily="34" charset="0"/>
                <a:ea typeface="Droid Sans Fallback"/>
                <a:cs typeface="Droid Sans Fallback"/>
              </a:rPr>
              <a:t>The Plaza de España in Seville served as the exteriors of Amidala's residence in Naboo in The Attack of the Clones. Although it was modified by computer, it is perfectly identified in the film.</a:t>
            </a:r>
          </a:p>
        </p:txBody>
      </p:sp>
      <p:pic>
        <p:nvPicPr>
          <p:cNvPr id="24581" name="Picture 4">
            <a:extLst>
              <a:ext uri="{FF2B5EF4-FFF2-40B4-BE49-F238E27FC236}">
                <a16:creationId xmlns:a16="http://schemas.microsoft.com/office/drawing/2014/main" id="{4DBE6D3F-452C-B643-A24C-AC6C5B786A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313" y="2527300"/>
            <a:ext cx="4208462" cy="24479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24582" name="Object 5">
            <a:extLst>
              <a:ext uri="{FF2B5EF4-FFF2-40B4-BE49-F238E27FC236}">
                <a16:creationId xmlns:a16="http://schemas.microsoft.com/office/drawing/2014/main" id="{462CAB9E-BF93-6C4E-918F-D3A40788E36B}"/>
              </a:ext>
            </a:extLst>
          </p:cNvPr>
          <p:cNvGraphicFramePr>
            <a:graphicFrameLocks noChangeAspect="1"/>
          </p:cNvGraphicFramePr>
          <p:nvPr/>
        </p:nvGraphicFramePr>
        <p:xfrm>
          <a:off x="3441700" y="3949700"/>
          <a:ext cx="6108700" cy="419100"/>
        </p:xfrm>
        <a:graphic>
          <a:graphicData uri="http://schemas.openxmlformats.org/presentationml/2006/ole">
            <mc:AlternateContent xmlns:mc="http://schemas.openxmlformats.org/markup-compatibility/2006">
              <mc:Choice xmlns:v="urn:schemas-microsoft-com:vml" Requires="v">
                <p:oleObj spid="_x0000_s24587" r:id="rId7" imgW="6223000" imgH="431800" progId="">
                  <p:embed/>
                </p:oleObj>
              </mc:Choice>
              <mc:Fallback>
                <p:oleObj r:id="rId7" imgW="6223000" imgH="431800" progId="">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1700" y="3949700"/>
                        <a:ext cx="6108700" cy="419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3" name="Object 6">
            <a:extLst>
              <a:ext uri="{FF2B5EF4-FFF2-40B4-BE49-F238E27FC236}">
                <a16:creationId xmlns:a16="http://schemas.microsoft.com/office/drawing/2014/main" id="{082BF4BA-A986-C548-9B38-AA2B08A14EB9}"/>
              </a:ext>
            </a:extLst>
          </p:cNvPr>
          <p:cNvGraphicFramePr>
            <a:graphicFrameLocks noChangeAspect="1"/>
          </p:cNvGraphicFramePr>
          <p:nvPr/>
        </p:nvGraphicFramePr>
        <p:xfrm>
          <a:off x="12168188" y="4319588"/>
          <a:ext cx="6119812" cy="1077912"/>
        </p:xfrm>
        <a:graphic>
          <a:graphicData uri="http://schemas.openxmlformats.org/presentationml/2006/ole">
            <mc:AlternateContent xmlns:mc="http://schemas.openxmlformats.org/markup-compatibility/2006">
              <mc:Choice xmlns:v="urn:schemas-microsoft-com:vml" Requires="v">
                <p:oleObj spid="_x0000_s24588" r:id="rId9" imgW="6248400" imgH="1104900" progId="">
                  <p:embed/>
                </p:oleObj>
              </mc:Choice>
              <mc:Fallback>
                <p:oleObj r:id="rId9" imgW="6248400" imgH="1104900" progId="">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68188" y="4319588"/>
                        <a:ext cx="6119812" cy="1077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4" name="Object 7">
            <a:extLst>
              <a:ext uri="{FF2B5EF4-FFF2-40B4-BE49-F238E27FC236}">
                <a16:creationId xmlns:a16="http://schemas.microsoft.com/office/drawing/2014/main" id="{9ED28233-308E-234F-A7A3-F5023B9B95E9}"/>
              </a:ext>
            </a:extLst>
          </p:cNvPr>
          <p:cNvGraphicFramePr>
            <a:graphicFrameLocks noChangeAspect="1"/>
          </p:cNvGraphicFramePr>
          <p:nvPr/>
        </p:nvGraphicFramePr>
        <p:xfrm>
          <a:off x="3097213" y="4248150"/>
          <a:ext cx="6119812" cy="1077913"/>
        </p:xfrm>
        <a:graphic>
          <a:graphicData uri="http://schemas.openxmlformats.org/presentationml/2006/ole">
            <mc:AlternateContent xmlns:mc="http://schemas.openxmlformats.org/markup-compatibility/2006">
              <mc:Choice xmlns:v="urn:schemas-microsoft-com:vml" Requires="v">
                <p:oleObj spid="_x0000_s24589" r:id="rId11" imgW="6248400" imgH="1104900" progId="">
                  <p:embed/>
                </p:oleObj>
              </mc:Choice>
              <mc:Fallback>
                <p:oleObj r:id="rId11" imgW="6248400" imgH="1104900" progId="">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97213" y="4248150"/>
                        <a:ext cx="6119812" cy="10779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4585" name="Picture 15" descr="Escena de «El ataque de los clones» grabada en la Plaza de España de Sevilla">
            <a:extLst>
              <a:ext uri="{FF2B5EF4-FFF2-40B4-BE49-F238E27FC236}">
                <a16:creationId xmlns:a16="http://schemas.microsoft.com/office/drawing/2014/main" id="{1AB08F74-578B-2549-B5B3-F48C0E7E27B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16513" y="2576513"/>
            <a:ext cx="4208462"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a:extLst>
              <a:ext uri="{FF2B5EF4-FFF2-40B4-BE49-F238E27FC236}">
                <a16:creationId xmlns:a16="http://schemas.microsoft.com/office/drawing/2014/main" id="{9B7919FD-EB5E-3E40-BF9C-AE71AEFFA6EF}"/>
              </a:ext>
            </a:extLst>
          </p:cNvPr>
          <p:cNvSpPr txBox="1">
            <a:spLocks noChangeArrowheads="1"/>
          </p:cNvSpPr>
          <p:nvPr/>
        </p:nvSpPr>
        <p:spPr bwMode="auto">
          <a:xfrm>
            <a:off x="2063750" y="387350"/>
            <a:ext cx="6072188" cy="1404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PERFUME:THE STORY OF A MURDERER</a:t>
            </a:r>
          </a:p>
        </p:txBody>
      </p:sp>
      <p:sp>
        <p:nvSpPr>
          <p:cNvPr id="26627" name="Text Box 2">
            <a:extLst>
              <a:ext uri="{FF2B5EF4-FFF2-40B4-BE49-F238E27FC236}">
                <a16:creationId xmlns:a16="http://schemas.microsoft.com/office/drawing/2014/main" id="{53447883-6441-3345-A7EE-16C31EBC5FFB}"/>
              </a:ext>
            </a:extLst>
          </p:cNvPr>
          <p:cNvSpPr txBox="1">
            <a:spLocks noChangeArrowheads="1"/>
          </p:cNvSpPr>
          <p:nvPr/>
        </p:nvSpPr>
        <p:spPr bwMode="auto">
          <a:xfrm>
            <a:off x="990600" y="1368425"/>
            <a:ext cx="809942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k-SK" altLang="sk-SK"/>
          </a:p>
        </p:txBody>
      </p:sp>
      <p:pic>
        <p:nvPicPr>
          <p:cNvPr id="26628" name="Picture 3">
            <a:extLst>
              <a:ext uri="{FF2B5EF4-FFF2-40B4-BE49-F238E27FC236}">
                <a16:creationId xmlns:a16="http://schemas.microsoft.com/office/drawing/2014/main" id="{4C9025CF-501C-CF40-ADB5-E47CF91986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788" y="1727200"/>
            <a:ext cx="6575425" cy="2952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a:extLst>
              <a:ext uri="{FF2B5EF4-FFF2-40B4-BE49-F238E27FC236}">
                <a16:creationId xmlns:a16="http://schemas.microsoft.com/office/drawing/2014/main" id="{8A763359-E4B2-844E-A958-ACEC2EB67517}"/>
              </a:ext>
            </a:extLst>
          </p:cNvPr>
          <p:cNvSpPr txBox="1">
            <a:spLocks noChangeArrowheads="1"/>
          </p:cNvSpPr>
          <p:nvPr/>
        </p:nvSpPr>
        <p:spPr bwMode="auto">
          <a:xfrm>
            <a:off x="2952750" y="314325"/>
            <a:ext cx="4248150" cy="900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FILM INFORMATION</a:t>
            </a:r>
          </a:p>
        </p:txBody>
      </p:sp>
      <p:sp>
        <p:nvSpPr>
          <p:cNvPr id="4098" name="Text Box 2">
            <a:extLst>
              <a:ext uri="{FF2B5EF4-FFF2-40B4-BE49-F238E27FC236}">
                <a16:creationId xmlns:a16="http://schemas.microsoft.com/office/drawing/2014/main" id="{4CD4C997-B277-5E42-89D7-FC16ADEAA4EA}"/>
              </a:ext>
            </a:extLst>
          </p:cNvPr>
          <p:cNvSpPr txBox="1">
            <a:spLocks noChangeArrowheads="1"/>
          </p:cNvSpPr>
          <p:nvPr/>
        </p:nvSpPr>
        <p:spPr bwMode="auto">
          <a:xfrm>
            <a:off x="576263" y="1368425"/>
            <a:ext cx="8388350" cy="3600450"/>
          </a:xfrm>
          <a:prstGeom prst="rect">
            <a:avLst/>
          </a:prstGeom>
          <a:noFill/>
          <a:ln>
            <a:noFill/>
          </a:ln>
          <a:effectLst/>
        </p:spPr>
        <p:txBody>
          <a:bodyPr lIns="0" tIns="21240" rIns="0" bIns="0"/>
          <a:lstStyle>
            <a:lvl1pPr marL="430213" indent="-32385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1pPr>
            <a:lvl2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2pPr>
            <a:lvl3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3pPr>
            <a:lvl4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4pPr>
            <a:lvl5pPr marL="2144713" indent="-322263">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5pPr>
            <a:lvl6pPr marL="2601913" indent="-322263"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6pPr>
            <a:lvl7pPr marL="3059113" indent="-322263"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7pPr>
            <a:lvl8pPr marL="3516313" indent="-322263"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8pPr>
            <a:lvl9pPr marL="3973513" indent="-322263"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9pPr>
          </a:lstStyle>
          <a:p>
            <a:pPr>
              <a:spcAft>
                <a:spcPts val="1063"/>
              </a:spcAft>
              <a:buClr>
                <a:srgbClr val="FFFFFF"/>
              </a:buClr>
              <a:buSzPct val="45000"/>
              <a:buFont typeface="Wingdings" panose="05000000000000000000" pitchFamily="2" charset="2"/>
              <a:buChar char=""/>
              <a:defRPr/>
            </a:pPr>
            <a:r>
              <a:rPr lang="es-ES" altLang="es-ES" sz="2000" b="1" dirty="0">
                <a:solidFill>
                  <a:srgbClr val="FFFFFF"/>
                </a:solidFill>
              </a:rPr>
              <a:t>DIRECTOR</a:t>
            </a:r>
            <a:r>
              <a:rPr lang="es-ES" altLang="es-ES" sz="2000" dirty="0">
                <a:solidFill>
                  <a:srgbClr val="FFFFFF"/>
                </a:solidFill>
              </a:rPr>
              <a:t>: Tom </a:t>
            </a:r>
            <a:r>
              <a:rPr lang="es-ES" altLang="es-ES" sz="2000" dirty="0" err="1">
                <a:solidFill>
                  <a:srgbClr val="FFFFFF"/>
                </a:solidFill>
              </a:rPr>
              <a:t>Tymwer</a:t>
            </a:r>
            <a:endParaRPr lang="es-ES" altLang="es-ES" sz="2000" dirty="0">
              <a:solidFill>
                <a:srgbClr val="FFFFFF"/>
              </a:solidFill>
            </a:endParaRPr>
          </a:p>
          <a:p>
            <a:pPr>
              <a:spcAft>
                <a:spcPts val="1063"/>
              </a:spcAft>
              <a:buClr>
                <a:srgbClr val="FFFFFF"/>
              </a:buClr>
              <a:buSzPct val="45000"/>
              <a:buFont typeface="Wingdings" panose="05000000000000000000" pitchFamily="2" charset="2"/>
              <a:buChar char=""/>
              <a:defRPr/>
            </a:pPr>
            <a:r>
              <a:rPr lang="es-ES" altLang="es-ES" sz="2000" b="1" dirty="0">
                <a:solidFill>
                  <a:srgbClr val="FFFFFF"/>
                </a:solidFill>
              </a:rPr>
              <a:t>PROTAGONIST</a:t>
            </a:r>
            <a:r>
              <a:rPr lang="es-ES" altLang="es-ES" sz="2000" dirty="0">
                <a:solidFill>
                  <a:srgbClr val="FFFFFF"/>
                </a:solidFill>
              </a:rPr>
              <a:t>: </a:t>
            </a:r>
          </a:p>
          <a:p>
            <a:pPr lvl="4">
              <a:spcAft>
                <a:spcPts val="213"/>
              </a:spcAft>
              <a:buClr>
                <a:srgbClr val="FFFFFF"/>
              </a:buClr>
              <a:buSzPct val="45000"/>
              <a:buFont typeface="Wingdings" panose="05000000000000000000" pitchFamily="2" charset="2"/>
              <a:buChar char=""/>
              <a:defRPr/>
            </a:pPr>
            <a:r>
              <a:rPr lang="fr-FR" altLang="es-ES" sz="2000" dirty="0">
                <a:solidFill>
                  <a:srgbClr val="FFFFFF"/>
                </a:solidFill>
                <a:cs typeface="Calibri Light" panose="020F0302020204030204" pitchFamily="34" charset="0"/>
              </a:rPr>
              <a:t>Ben </a:t>
            </a:r>
            <a:r>
              <a:rPr lang="fr-FR" altLang="es-ES" sz="2000" dirty="0" err="1">
                <a:solidFill>
                  <a:srgbClr val="FFFFFF"/>
                </a:solidFill>
                <a:cs typeface="Calibri Light" panose="020F0302020204030204" pitchFamily="34" charset="0"/>
              </a:rPr>
              <a:t>Whishaw</a:t>
            </a:r>
            <a:r>
              <a:rPr lang="fr-FR" altLang="es-ES" sz="2000" dirty="0">
                <a:solidFill>
                  <a:srgbClr val="FFFFFF"/>
                </a:solidFill>
                <a:cs typeface="Calibri Light" panose="020F0302020204030204" pitchFamily="34" charset="0"/>
              </a:rPr>
              <a:t> (Jean-Baptiste </a:t>
            </a:r>
            <a:r>
              <a:rPr lang="fr-FR" altLang="es-ES" sz="2000" dirty="0" err="1">
                <a:solidFill>
                  <a:srgbClr val="FFFFFF"/>
                </a:solidFill>
                <a:cs typeface="Calibri Light" panose="020F0302020204030204" pitchFamily="34" charset="0"/>
              </a:rPr>
              <a:t>Gieiouille</a:t>
            </a:r>
            <a:r>
              <a:rPr lang="fr-FR" altLang="es-ES" sz="2000" dirty="0">
                <a:solidFill>
                  <a:srgbClr val="FFFFFF"/>
                </a:solidFill>
                <a:cs typeface="Calibri Light" panose="020F0302020204030204" pitchFamily="34" charset="0"/>
              </a:rPr>
              <a:t>)</a:t>
            </a:r>
          </a:p>
          <a:p>
            <a:pPr lvl="4">
              <a:spcAft>
                <a:spcPts val="213"/>
              </a:spcAft>
              <a:buClr>
                <a:srgbClr val="FFFFFF"/>
              </a:buClr>
              <a:buSzPct val="45000"/>
              <a:buFont typeface="Wingdings" panose="05000000000000000000" pitchFamily="2" charset="2"/>
              <a:buChar char=""/>
              <a:defRPr/>
            </a:pPr>
            <a:r>
              <a:rPr lang="es-ES" altLang="es-ES" sz="2000" dirty="0">
                <a:solidFill>
                  <a:srgbClr val="FFFFFF"/>
                </a:solidFill>
              </a:rPr>
              <a:t>Dustin Hoffman (Giuseppe </a:t>
            </a:r>
            <a:r>
              <a:rPr lang="es-ES" altLang="es-ES" sz="2000" dirty="0" err="1">
                <a:solidFill>
                  <a:srgbClr val="FFFFFF"/>
                </a:solidFill>
              </a:rPr>
              <a:t>baldinni</a:t>
            </a:r>
            <a:r>
              <a:rPr lang="es-ES" altLang="es-ES" sz="2000" dirty="0">
                <a:solidFill>
                  <a:srgbClr val="FFFFFF"/>
                </a:solidFill>
              </a:rPr>
              <a:t> Grimal)</a:t>
            </a:r>
          </a:p>
          <a:p>
            <a:pPr lvl="4">
              <a:spcAft>
                <a:spcPts val="213"/>
              </a:spcAft>
              <a:buClr>
                <a:srgbClr val="FFFFFF"/>
              </a:buClr>
              <a:buSzPct val="45000"/>
              <a:buFont typeface="Wingdings" panose="05000000000000000000" pitchFamily="2" charset="2"/>
              <a:buChar char=""/>
              <a:defRPr/>
            </a:pPr>
            <a:r>
              <a:rPr lang="fr-FR" altLang="es-ES" sz="2000" dirty="0">
                <a:solidFill>
                  <a:srgbClr val="FFFFFF"/>
                </a:solidFill>
                <a:cs typeface="Calibri Light" panose="020F0302020204030204" pitchFamily="34" charset="0"/>
              </a:rPr>
              <a:t>Alan </a:t>
            </a:r>
            <a:r>
              <a:rPr lang="fr-FR" altLang="es-ES" sz="2000" dirty="0" err="1">
                <a:solidFill>
                  <a:srgbClr val="FFFFFF"/>
                </a:solidFill>
                <a:cs typeface="Calibri Light" panose="020F0302020204030204" pitchFamily="34" charset="0"/>
              </a:rPr>
              <a:t>Rickman</a:t>
            </a:r>
            <a:r>
              <a:rPr lang="fr-FR" altLang="es-ES" sz="2000" dirty="0">
                <a:solidFill>
                  <a:srgbClr val="FFFFFF"/>
                </a:solidFill>
                <a:cs typeface="Calibri Light" panose="020F0302020204030204" pitchFamily="34" charset="0"/>
              </a:rPr>
              <a:t> (Antoine Richis)</a:t>
            </a:r>
          </a:p>
          <a:p>
            <a:pPr lvl="4">
              <a:spcAft>
                <a:spcPts val="213"/>
              </a:spcAft>
              <a:buClr>
                <a:srgbClr val="FFFFFF"/>
              </a:buClr>
              <a:buSzPct val="45000"/>
              <a:buFont typeface="Wingdings" panose="05000000000000000000" pitchFamily="2" charset="2"/>
              <a:buChar char=""/>
              <a:defRPr/>
            </a:pPr>
            <a:r>
              <a:rPr lang="fr-FR" altLang="es-ES" sz="2000" dirty="0">
                <a:solidFill>
                  <a:srgbClr val="FFFFFF"/>
                </a:solidFill>
                <a:cs typeface="Calibri Light" panose="020F0302020204030204" pitchFamily="34" charset="0"/>
              </a:rPr>
              <a:t>Rachel Hurt Wood (Laure Richis)</a:t>
            </a:r>
          </a:p>
          <a:p>
            <a:pPr marL="2146300" lvl="4">
              <a:spcAft>
                <a:spcPts val="213"/>
              </a:spcAft>
              <a:buSzPct val="45000"/>
              <a:defRPr/>
            </a:pPr>
            <a:endParaRPr lang="fr-FR" altLang="es-ES" sz="2000" dirty="0">
              <a:solidFill>
                <a:srgbClr val="FFFFFF"/>
              </a:solidFill>
              <a:cs typeface="Calibri Light" panose="020F0302020204030204" pitchFamily="34" charset="0"/>
            </a:endParaRPr>
          </a:p>
          <a:p>
            <a:pPr>
              <a:lnSpc>
                <a:spcPct val="112000"/>
              </a:lnSpc>
              <a:spcAft>
                <a:spcPts val="1063"/>
              </a:spcAft>
              <a:buClr>
                <a:srgbClr val="FFFFFF"/>
              </a:buClr>
              <a:buSzPct val="45000"/>
              <a:buFont typeface="Wingdings" panose="05000000000000000000" pitchFamily="2" charset="2"/>
              <a:buChar char=""/>
              <a:defRPr/>
            </a:pPr>
            <a:r>
              <a:rPr lang="fr-FR" altLang="es-ES" sz="2000" b="1" dirty="0" err="1">
                <a:solidFill>
                  <a:srgbClr val="FFFFFF"/>
                </a:solidFill>
                <a:cs typeface="Calibri Light" panose="020F0302020204030204" pitchFamily="34" charset="0"/>
              </a:rPr>
              <a:t>COUNTRY</a:t>
            </a:r>
            <a:r>
              <a:rPr lang="fr-FR" altLang="es-ES" sz="2000" dirty="0" err="1">
                <a:solidFill>
                  <a:srgbClr val="FFFFFF"/>
                </a:solidFill>
                <a:cs typeface="Calibri Light" panose="020F0302020204030204" pitchFamily="34" charset="0"/>
              </a:rPr>
              <a:t>:Germany,Spain,France</a:t>
            </a:r>
            <a:endParaRPr lang="fr-FR" altLang="es-ES" sz="2000" dirty="0">
              <a:solidFill>
                <a:srgbClr val="FFFFFF"/>
              </a:solidFill>
              <a:cs typeface="Calibri Light" panose="020F0302020204030204" pitchFamily="34" charset="0"/>
            </a:endParaRPr>
          </a:p>
          <a:p>
            <a:pPr>
              <a:lnSpc>
                <a:spcPct val="112000"/>
              </a:lnSpc>
              <a:spcAft>
                <a:spcPts val="1063"/>
              </a:spcAft>
              <a:buClr>
                <a:srgbClr val="FFFFFF"/>
              </a:buClr>
              <a:buSzPct val="45000"/>
              <a:buFont typeface="Wingdings" panose="05000000000000000000" pitchFamily="2" charset="2"/>
              <a:buChar char=""/>
              <a:defRPr/>
            </a:pPr>
            <a:r>
              <a:rPr lang="fr-FR" altLang="es-ES" sz="2000" b="1" dirty="0">
                <a:solidFill>
                  <a:srgbClr val="FFFFFF"/>
                </a:solidFill>
                <a:cs typeface="Calibri Light" panose="020F0302020204030204" pitchFamily="34" charset="0"/>
              </a:rPr>
              <a:t>YEAR</a:t>
            </a:r>
            <a:r>
              <a:rPr lang="fr-FR" altLang="es-ES" sz="2000" dirty="0">
                <a:solidFill>
                  <a:srgbClr val="FFFFFF"/>
                </a:solidFill>
                <a:cs typeface="Calibri Light" panose="020F0302020204030204" pitchFamily="34" charset="0"/>
              </a:rPr>
              <a:t>: 2006</a:t>
            </a:r>
          </a:p>
          <a:p>
            <a:pPr>
              <a:lnSpc>
                <a:spcPct val="112000"/>
              </a:lnSpc>
              <a:spcAft>
                <a:spcPts val="1063"/>
              </a:spcAft>
              <a:buClr>
                <a:srgbClr val="FFFFFF"/>
              </a:buClr>
              <a:buSzPct val="45000"/>
              <a:buFont typeface="Wingdings" panose="05000000000000000000" pitchFamily="2" charset="2"/>
              <a:buChar char=""/>
              <a:defRPr/>
            </a:pPr>
            <a:r>
              <a:rPr lang="fr-FR" altLang="es-ES" sz="2000" b="1" dirty="0">
                <a:solidFill>
                  <a:srgbClr val="FFFFFF"/>
                </a:solidFill>
                <a:cs typeface="Calibri Light" panose="020F0302020204030204" pitchFamily="34" charset="0"/>
              </a:rPr>
              <a:t>GENRE</a:t>
            </a:r>
            <a:r>
              <a:rPr lang="fr-FR" altLang="es-ES" sz="2000" dirty="0">
                <a:solidFill>
                  <a:srgbClr val="FFFFFF"/>
                </a:solidFill>
                <a:cs typeface="Calibri Light" panose="020F0302020204030204" pitchFamily="34" charset="0"/>
              </a:rPr>
              <a:t> : Drama, </a:t>
            </a:r>
            <a:r>
              <a:rPr lang="fr-FR" altLang="es-ES" sz="2000" dirty="0" err="1">
                <a:solidFill>
                  <a:srgbClr val="FFFFFF"/>
                </a:solidFill>
                <a:cs typeface="Calibri Light" panose="020F0302020204030204" pitchFamily="34" charset="0"/>
              </a:rPr>
              <a:t>mystery</a:t>
            </a:r>
            <a:endParaRPr lang="fr-FR" altLang="es-ES" sz="2000" dirty="0">
              <a:solidFill>
                <a:srgbClr val="FFFFFF"/>
              </a:solidFill>
              <a:cs typeface="Calibri Light" panose="020F0302020204030204" pitchFamily="34" charset="0"/>
            </a:endParaRPr>
          </a:p>
          <a:p>
            <a:pPr marL="431800" indent="-322263">
              <a:lnSpc>
                <a:spcPct val="112000"/>
              </a:lnSpc>
              <a:spcAft>
                <a:spcPts val="1063"/>
              </a:spcAft>
              <a:defRPr/>
            </a:pPr>
            <a:endParaRPr lang="fr-FR" altLang="es-ES" sz="2000" dirty="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dirty="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dirty="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dirty="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dirty="0">
              <a:solidFill>
                <a:srgbClr val="FFFFFF"/>
              </a:solidFill>
              <a:latin typeface="AR CARTER" pitchFamily="16" charset="0"/>
              <a:cs typeface="Calibri Light" panose="020F0302020204030204" pitchFamily="34" charset="0"/>
            </a:endParaRPr>
          </a:p>
        </p:txBody>
      </p:sp>
      <p:pic>
        <p:nvPicPr>
          <p:cNvPr id="28676" name="Picture 3">
            <a:extLst>
              <a:ext uri="{FF2B5EF4-FFF2-40B4-BE49-F238E27FC236}">
                <a16:creationId xmlns:a16="http://schemas.microsoft.com/office/drawing/2014/main" id="{0A7BE6C3-AF24-6D49-AED0-9A98C1E231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7875" y="1008063"/>
            <a:ext cx="1079500" cy="12239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7" name="Picture 4">
            <a:extLst>
              <a:ext uri="{FF2B5EF4-FFF2-40B4-BE49-F238E27FC236}">
                <a16:creationId xmlns:a16="http://schemas.microsoft.com/office/drawing/2014/main" id="{3DE5EB86-7F1F-9E4C-A957-FA624340D8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7375" y="1008063"/>
            <a:ext cx="1079500" cy="12239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8" name="Picture 5">
            <a:extLst>
              <a:ext uri="{FF2B5EF4-FFF2-40B4-BE49-F238E27FC236}">
                <a16:creationId xmlns:a16="http://schemas.microsoft.com/office/drawing/2014/main" id="{08905673-4147-8E41-A834-74CFF13CF4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2700" y="2232025"/>
            <a:ext cx="1079500" cy="1312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9" name="Picture 6">
            <a:extLst>
              <a:ext uri="{FF2B5EF4-FFF2-40B4-BE49-F238E27FC236}">
                <a16:creationId xmlns:a16="http://schemas.microsoft.com/office/drawing/2014/main" id="{4A694C37-CE95-C942-8224-C43EE56A4D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4125" y="3544888"/>
            <a:ext cx="1108075" cy="11652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0" name="Text Box 7">
            <a:extLst>
              <a:ext uri="{FF2B5EF4-FFF2-40B4-BE49-F238E27FC236}">
                <a16:creationId xmlns:a16="http://schemas.microsoft.com/office/drawing/2014/main" id="{4A11225C-FEC2-7744-B13F-6E295D18E2D0}"/>
              </a:ext>
            </a:extLst>
          </p:cNvPr>
          <p:cNvSpPr txBox="1">
            <a:spLocks noChangeArrowheads="1"/>
          </p:cNvSpPr>
          <p:nvPr/>
        </p:nvSpPr>
        <p:spPr bwMode="auto">
          <a:xfrm>
            <a:off x="6167438" y="4857750"/>
            <a:ext cx="1643062"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r>
              <a:rPr lang="es-ES" altLang="es-ES">
                <a:solidFill>
                  <a:srgbClr val="000000"/>
                </a:solidFill>
                <a:latin typeface="Arial" panose="020B0604020202020204" pitchFamily="34" charset="0"/>
                <a:ea typeface="Droid Sans Fallback"/>
                <a:cs typeface="Droid Sans Fallback"/>
                <a:hlinkClick r:id="rId7"/>
              </a:rPr>
              <a:t>Official trailer</a:t>
            </a:r>
            <a:endParaRPr lang="es-ES" altLang="es-ES">
              <a:solidFill>
                <a:srgbClr val="000000"/>
              </a:solidFill>
              <a:latin typeface="Arial" panose="020B0604020202020204" pitchFamily="34" charset="0"/>
              <a:ea typeface="Droid Sans Fallback"/>
              <a:cs typeface="Droid Sans Fallback"/>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a:extLst>
              <a:ext uri="{FF2B5EF4-FFF2-40B4-BE49-F238E27FC236}">
                <a16:creationId xmlns:a16="http://schemas.microsoft.com/office/drawing/2014/main" id="{6C46CA61-DE93-D04B-AFC5-CA994B01E048}"/>
              </a:ext>
            </a:extLst>
          </p:cNvPr>
          <p:cNvSpPr txBox="1">
            <a:spLocks noChangeArrowheads="1"/>
          </p:cNvSpPr>
          <p:nvPr/>
        </p:nvSpPr>
        <p:spPr bwMode="auto">
          <a:xfrm>
            <a:off x="3455988" y="360363"/>
            <a:ext cx="3168650" cy="900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SYNOPSIS</a:t>
            </a:r>
          </a:p>
        </p:txBody>
      </p:sp>
      <p:sp>
        <p:nvSpPr>
          <p:cNvPr id="5122" name="Text Box 2">
            <a:extLst>
              <a:ext uri="{FF2B5EF4-FFF2-40B4-BE49-F238E27FC236}">
                <a16:creationId xmlns:a16="http://schemas.microsoft.com/office/drawing/2014/main" id="{85C0E043-765C-8045-9335-DF0B3345E504}"/>
              </a:ext>
            </a:extLst>
          </p:cNvPr>
          <p:cNvSpPr txBox="1">
            <a:spLocks noChangeArrowheads="1"/>
          </p:cNvSpPr>
          <p:nvPr/>
        </p:nvSpPr>
        <p:spPr bwMode="auto">
          <a:xfrm>
            <a:off x="1187450" y="1223963"/>
            <a:ext cx="8099425" cy="3600450"/>
          </a:xfrm>
          <a:prstGeom prst="rect">
            <a:avLst/>
          </a:prstGeom>
          <a:noFill/>
          <a:ln>
            <a:noFill/>
          </a:ln>
          <a:effectLst/>
        </p:spPr>
        <p:txBody>
          <a:bodyPr lIns="0" tIns="0" rIns="0" bIns="0"/>
          <a:lstStyle>
            <a:lvl1pPr marL="430213" indent="-32385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1pPr>
            <a:lvl2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2pPr>
            <a:lvl3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3pPr>
            <a:lvl4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4pPr>
            <a:lvl5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9pPr>
          </a:lstStyle>
          <a:p>
            <a:pPr>
              <a:lnSpc>
                <a:spcPct val="112000"/>
              </a:lnSpc>
              <a:spcAft>
                <a:spcPts val="1063"/>
              </a:spcAft>
              <a:buClr>
                <a:srgbClr val="FFFFFF"/>
              </a:buClr>
              <a:buSzPct val="45000"/>
              <a:buFont typeface="Wingdings" panose="05000000000000000000" pitchFamily="2" charset="2"/>
              <a:buNone/>
              <a:defRPr/>
            </a:pPr>
            <a:endParaRPr lang="fr-FR" altLang="es-ES" sz="200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a:solidFill>
                <a:srgbClr val="FFFFFF"/>
              </a:solidFill>
              <a:latin typeface="AR CARTER" pitchFamily="16" charset="0"/>
              <a:cs typeface="Calibri Light" panose="020F0302020204030204" pitchFamily="34" charset="0"/>
            </a:endParaRPr>
          </a:p>
          <a:p>
            <a:pPr marL="431800" indent="-322263">
              <a:lnSpc>
                <a:spcPct val="112000"/>
              </a:lnSpc>
              <a:spcAft>
                <a:spcPts val="1063"/>
              </a:spcAft>
              <a:defRPr/>
            </a:pPr>
            <a:endParaRPr lang="fr-FR" altLang="es-ES" sz="2000">
              <a:solidFill>
                <a:srgbClr val="FFFFFF"/>
              </a:solidFill>
              <a:latin typeface="AR CARTER" pitchFamily="16" charset="0"/>
              <a:cs typeface="Calibri Light" panose="020F0302020204030204" pitchFamily="34" charset="0"/>
            </a:endParaRPr>
          </a:p>
        </p:txBody>
      </p:sp>
      <p:sp>
        <p:nvSpPr>
          <p:cNvPr id="30724" name="Rectangle 3">
            <a:extLst>
              <a:ext uri="{FF2B5EF4-FFF2-40B4-BE49-F238E27FC236}">
                <a16:creationId xmlns:a16="http://schemas.microsoft.com/office/drawing/2014/main" id="{97D02F96-ACA6-1542-A652-EC88AA038A62}"/>
              </a:ext>
            </a:extLst>
          </p:cNvPr>
          <p:cNvSpPr>
            <a:spLocks noChangeArrowheads="1"/>
          </p:cNvSpPr>
          <p:nvPr/>
        </p:nvSpPr>
        <p:spPr bwMode="auto">
          <a:xfrm>
            <a:off x="792163" y="1079500"/>
            <a:ext cx="5759450" cy="4208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lnSpc>
                <a:spcPct val="150000"/>
              </a:lnSpc>
            </a:pPr>
            <a:r>
              <a:rPr lang="en-US" altLang="es-ES" sz="2000">
                <a:solidFill>
                  <a:srgbClr val="FFFFFF"/>
                </a:solidFill>
                <a:latin typeface="Arial" panose="020B0604020202020204" pitchFamily="34" charset="0"/>
                <a:ea typeface="Droid Sans Fallback"/>
                <a:cs typeface="Droid Sans Fallback"/>
              </a:rPr>
              <a:t>Jean Baptiste Grenouille was abandoned by his mother in the trash.</a:t>
            </a:r>
          </a:p>
          <a:p>
            <a:pPr algn="just">
              <a:lnSpc>
                <a:spcPct val="150000"/>
              </a:lnSpc>
            </a:pPr>
            <a:r>
              <a:rPr lang="en-US" altLang="es-ES" sz="2000">
                <a:solidFill>
                  <a:srgbClr val="FFFFFF"/>
                </a:solidFill>
                <a:latin typeface="Arial" panose="020B0604020202020204" pitchFamily="34" charset="0"/>
                <a:ea typeface="Droid Sans Fallback"/>
                <a:cs typeface="Droid Sans Fallback"/>
              </a:rPr>
              <a:t>He grew up in a hospice. Nobody loved him because he completely lacked smell but had an extraordinary sense of smell. At twenty, he got a job at the home of perfumer Bandini. But he lived obsessed with the idea of trapping other smells: the smell of glass, copper, but, above all, the smell of some women.</a:t>
            </a:r>
          </a:p>
        </p:txBody>
      </p:sp>
      <p:pic>
        <p:nvPicPr>
          <p:cNvPr id="30725" name="Picture 4">
            <a:extLst>
              <a:ext uri="{FF2B5EF4-FFF2-40B4-BE49-F238E27FC236}">
                <a16:creationId xmlns:a16="http://schemas.microsoft.com/office/drawing/2014/main" id="{215AE025-0F31-6642-8559-CD1669583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0538" y="1439863"/>
            <a:ext cx="2232025" cy="30241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
            <a:extLst>
              <a:ext uri="{FF2B5EF4-FFF2-40B4-BE49-F238E27FC236}">
                <a16:creationId xmlns:a16="http://schemas.microsoft.com/office/drawing/2014/main" id="{986E5354-2694-0C4B-96B1-5A4B5129EA6C}"/>
              </a:ext>
            </a:extLst>
          </p:cNvPr>
          <p:cNvSpPr txBox="1">
            <a:spLocks noChangeArrowheads="1"/>
          </p:cNvSpPr>
          <p:nvPr/>
        </p:nvSpPr>
        <p:spPr bwMode="auto">
          <a:xfrm>
            <a:off x="2735263" y="360363"/>
            <a:ext cx="5041900" cy="89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DESCRIPTION OF FILMING LOCATION</a:t>
            </a:r>
          </a:p>
        </p:txBody>
      </p:sp>
      <p:sp>
        <p:nvSpPr>
          <p:cNvPr id="32771" name="Text Box 2">
            <a:extLst>
              <a:ext uri="{FF2B5EF4-FFF2-40B4-BE49-F238E27FC236}">
                <a16:creationId xmlns:a16="http://schemas.microsoft.com/office/drawing/2014/main" id="{E6A9F758-061B-624F-9F9D-403D98D0DCD0}"/>
              </a:ext>
            </a:extLst>
          </p:cNvPr>
          <p:cNvSpPr txBox="1">
            <a:spLocks noChangeArrowheads="1"/>
          </p:cNvSpPr>
          <p:nvPr/>
        </p:nvSpPr>
        <p:spPr bwMode="auto">
          <a:xfrm>
            <a:off x="990600" y="1731963"/>
            <a:ext cx="8097838" cy="252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1240" rIns="0" bIns="0"/>
          <a:lstStyle>
            <a:lvl1pPr marL="342900" indent="-341313">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lnSpc>
                <a:spcPct val="150000"/>
              </a:lnSpc>
              <a:spcAft>
                <a:spcPts val="1063"/>
              </a:spcAft>
            </a:pPr>
            <a:r>
              <a:rPr lang="es-ES" altLang="es-ES" sz="2400">
                <a:solidFill>
                  <a:srgbClr val="FFFFFF"/>
                </a:solidFill>
                <a:latin typeface="Arial" panose="020B0604020202020204" pitchFamily="34" charset="0"/>
                <a:ea typeface="Droid Sans Fallback"/>
                <a:cs typeface="Droid Sans Fallback"/>
              </a:rPr>
              <a:t>. PLAÇA DEL POBLE ESPANYOL </a:t>
            </a:r>
          </a:p>
          <a:p>
            <a:pPr algn="just">
              <a:lnSpc>
                <a:spcPct val="150000"/>
              </a:lnSpc>
              <a:spcAft>
                <a:spcPts val="1063"/>
              </a:spcAft>
            </a:pPr>
            <a:r>
              <a:rPr lang="es-ES" altLang="es-ES" sz="2400">
                <a:solidFill>
                  <a:srgbClr val="FFFFFF"/>
                </a:solidFill>
                <a:latin typeface="Arial" panose="020B0604020202020204" pitchFamily="34" charset="0"/>
                <a:ea typeface="Droid Sans Fallback"/>
                <a:cs typeface="Droid Sans Fallback"/>
              </a:rPr>
              <a:t>. PLAÇA FELIP NERI</a:t>
            </a:r>
          </a:p>
          <a:p>
            <a:pPr algn="just">
              <a:lnSpc>
                <a:spcPct val="150000"/>
              </a:lnSpc>
              <a:spcAft>
                <a:spcPts val="1063"/>
              </a:spcAft>
            </a:pPr>
            <a:r>
              <a:rPr lang="es-ES" altLang="es-ES" sz="2400">
                <a:solidFill>
                  <a:srgbClr val="FFFFFF"/>
                </a:solidFill>
                <a:latin typeface="Arial" panose="020B0604020202020204" pitchFamily="34" charset="0"/>
                <a:ea typeface="Droid Sans Fallback"/>
                <a:cs typeface="Droid Sans Fallback"/>
              </a:rPr>
              <a:t>. PLAÇA DE LA MERCE</a:t>
            </a: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p:txBody>
      </p:sp>
    </p:spTree>
  </p:cSld>
  <p:clrMapOvr>
    <a:masterClrMapping/>
  </p:clrMapOvr>
  <p:transition spd="slow"/>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a:extLst>
              <a:ext uri="{FF2B5EF4-FFF2-40B4-BE49-F238E27FC236}">
                <a16:creationId xmlns:a16="http://schemas.microsoft.com/office/drawing/2014/main" id="{1A64D593-8EEC-ED4A-A0B4-04E28A3EE8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825" y="1344613"/>
            <a:ext cx="4033838" cy="36718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19" name="Picture 2">
            <a:extLst>
              <a:ext uri="{FF2B5EF4-FFF2-40B4-BE49-F238E27FC236}">
                <a16:creationId xmlns:a16="http://schemas.microsoft.com/office/drawing/2014/main" id="{AF949B19-7A39-6D44-A1AD-978B8AF611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775" y="1379538"/>
            <a:ext cx="4464050" cy="36718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0" name="Text Box 3">
            <a:extLst>
              <a:ext uri="{FF2B5EF4-FFF2-40B4-BE49-F238E27FC236}">
                <a16:creationId xmlns:a16="http://schemas.microsoft.com/office/drawing/2014/main" id="{EAE6CEF4-8AF4-8F43-9901-1A129725C018}"/>
              </a:ext>
            </a:extLst>
          </p:cNvPr>
          <p:cNvSpPr txBox="1">
            <a:spLocks noChangeArrowheads="1"/>
          </p:cNvSpPr>
          <p:nvPr/>
        </p:nvSpPr>
        <p:spPr bwMode="auto">
          <a:xfrm>
            <a:off x="2987675" y="355600"/>
            <a:ext cx="4105275"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200" b="1">
                <a:solidFill>
                  <a:srgbClr val="FFFFFF"/>
                </a:solidFill>
                <a:latin typeface="Arial" panose="020B0604020202020204" pitchFamily="34" charset="0"/>
                <a:ea typeface="Droid Sans Fallback"/>
                <a:cs typeface="Droid Sans Fallback"/>
              </a:rPr>
              <a:t>PLAÇA DEL POBLE ESPANYOL</a:t>
            </a:r>
          </a:p>
        </p:txBody>
      </p:sp>
      <p:sp>
        <p:nvSpPr>
          <p:cNvPr id="34821" name="Text Box 4">
            <a:extLst>
              <a:ext uri="{FF2B5EF4-FFF2-40B4-BE49-F238E27FC236}">
                <a16:creationId xmlns:a16="http://schemas.microsoft.com/office/drawing/2014/main" id="{5D5EB781-DD15-4842-AEB8-E5B6AA4796C0}"/>
              </a:ext>
            </a:extLst>
          </p:cNvPr>
          <p:cNvSpPr txBox="1">
            <a:spLocks noChangeArrowheads="1"/>
          </p:cNvSpPr>
          <p:nvPr/>
        </p:nvSpPr>
        <p:spPr bwMode="auto">
          <a:xfrm>
            <a:off x="990600" y="1468438"/>
            <a:ext cx="809942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1240" rIns="0" bIns="0"/>
          <a:lstStyle>
            <a:lvl1pPr marL="342900" indent="-341313">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r>
              <a:rPr lang="es-ES" altLang="es-ES" sz="2400">
                <a:solidFill>
                  <a:srgbClr val="FFFFFF"/>
                </a:solidFill>
                <a:latin typeface="Arial" panose="020B0604020202020204" pitchFamily="34" charset="0"/>
                <a:ea typeface="Droid Sans Fallback"/>
                <a:cs typeface="Droid Sans Fallback"/>
              </a:rPr>
              <a:t>	   	FILM SCENE                             REAL PICTURE</a:t>
            </a: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
            <a:extLst>
              <a:ext uri="{FF2B5EF4-FFF2-40B4-BE49-F238E27FC236}">
                <a16:creationId xmlns:a16="http://schemas.microsoft.com/office/drawing/2014/main" id="{DAF5ED3E-4258-C44F-874C-79878EAED9FF}"/>
              </a:ext>
            </a:extLst>
          </p:cNvPr>
          <p:cNvSpPr txBox="1">
            <a:spLocks noChangeArrowheads="1"/>
          </p:cNvSpPr>
          <p:nvPr/>
        </p:nvSpPr>
        <p:spPr bwMode="auto">
          <a:xfrm>
            <a:off x="3024188" y="107950"/>
            <a:ext cx="4319587" cy="1401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PLAÇA DEL POBLE ESPANYOL</a:t>
            </a:r>
          </a:p>
        </p:txBody>
      </p:sp>
      <p:sp>
        <p:nvSpPr>
          <p:cNvPr id="36867" name="Text Box 2">
            <a:extLst>
              <a:ext uri="{FF2B5EF4-FFF2-40B4-BE49-F238E27FC236}">
                <a16:creationId xmlns:a16="http://schemas.microsoft.com/office/drawing/2014/main" id="{FEFA3315-6F1F-D34F-AA5F-1AD9E25D08DA}"/>
              </a:ext>
            </a:extLst>
          </p:cNvPr>
          <p:cNvSpPr txBox="1">
            <a:spLocks noChangeArrowheads="1"/>
          </p:cNvSpPr>
          <p:nvPr/>
        </p:nvSpPr>
        <p:spPr bwMode="auto">
          <a:xfrm>
            <a:off x="990600" y="1368425"/>
            <a:ext cx="809942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k-SK" altLang="sk-SK"/>
          </a:p>
        </p:txBody>
      </p:sp>
      <p:sp>
        <p:nvSpPr>
          <p:cNvPr id="36868" name="Text Box 3">
            <a:extLst>
              <a:ext uri="{FF2B5EF4-FFF2-40B4-BE49-F238E27FC236}">
                <a16:creationId xmlns:a16="http://schemas.microsoft.com/office/drawing/2014/main" id="{5080AB39-F00B-B546-90BF-D2F1FDB91109}"/>
              </a:ext>
            </a:extLst>
          </p:cNvPr>
          <p:cNvSpPr txBox="1">
            <a:spLocks noChangeArrowheads="1"/>
          </p:cNvSpPr>
          <p:nvPr/>
        </p:nvSpPr>
        <p:spPr bwMode="auto">
          <a:xfrm>
            <a:off x="1295400" y="1871663"/>
            <a:ext cx="7488238" cy="295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6084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lnSpc>
                <a:spcPct val="150000"/>
              </a:lnSpc>
            </a:pPr>
            <a:r>
              <a:rPr lang="es-ES" altLang="es-ES" sz="2000">
                <a:solidFill>
                  <a:srgbClr val="FFFFFF"/>
                </a:solidFill>
                <a:latin typeface="Arial" panose="020B0604020202020204" pitchFamily="34" charset="0"/>
                <a:ea typeface="Droid Sans Fallback"/>
                <a:cs typeface="Droid Sans Fallback"/>
              </a:rPr>
              <a:t>In the well-known Plaza del Poble Espanyol, located in Montjuc (Barcelona), is where the spectacular scene was filmed in which the protagonist, Grenouille, will be executed after being captured by multiple murders. </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
            <a:extLst>
              <a:ext uri="{FF2B5EF4-FFF2-40B4-BE49-F238E27FC236}">
                <a16:creationId xmlns:a16="http://schemas.microsoft.com/office/drawing/2014/main" id="{BD31E8C3-6309-174D-A964-D4A96DD45BAD}"/>
              </a:ext>
            </a:extLst>
          </p:cNvPr>
          <p:cNvSpPr txBox="1">
            <a:spLocks noChangeArrowheads="1"/>
          </p:cNvSpPr>
          <p:nvPr/>
        </p:nvSpPr>
        <p:spPr bwMode="auto">
          <a:xfrm>
            <a:off x="3455988" y="360363"/>
            <a:ext cx="3168650" cy="900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Plaça Felip Neri</a:t>
            </a:r>
          </a:p>
        </p:txBody>
      </p:sp>
      <p:pic>
        <p:nvPicPr>
          <p:cNvPr id="38915" name="Picture 2">
            <a:extLst>
              <a:ext uri="{FF2B5EF4-FFF2-40B4-BE49-F238E27FC236}">
                <a16:creationId xmlns:a16="http://schemas.microsoft.com/office/drawing/2014/main" id="{831C7BC5-49DB-784B-B17D-753F6FDF9E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1152525"/>
            <a:ext cx="4103687" cy="35734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6" name="Rectangle 3">
            <a:extLst>
              <a:ext uri="{FF2B5EF4-FFF2-40B4-BE49-F238E27FC236}">
                <a16:creationId xmlns:a16="http://schemas.microsoft.com/office/drawing/2014/main" id="{AF4A8506-6B24-3444-A5AE-1A634B0DEE9E}"/>
              </a:ext>
            </a:extLst>
          </p:cNvPr>
          <p:cNvSpPr>
            <a:spLocks noChangeArrowheads="1"/>
          </p:cNvSpPr>
          <p:nvPr/>
        </p:nvSpPr>
        <p:spPr bwMode="auto">
          <a:xfrm>
            <a:off x="4881563" y="1412875"/>
            <a:ext cx="4479925" cy="379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k-SK" altLang="sk-SK"/>
          </a:p>
        </p:txBody>
      </p:sp>
      <p:pic>
        <p:nvPicPr>
          <p:cNvPr id="38917" name="Picture 4">
            <a:extLst>
              <a:ext uri="{FF2B5EF4-FFF2-40B4-BE49-F238E27FC236}">
                <a16:creationId xmlns:a16="http://schemas.microsoft.com/office/drawing/2014/main" id="{9AF9B7A8-F62A-064B-861F-98B059A273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6213" y="1223963"/>
            <a:ext cx="3952875" cy="3524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8" name="Text Box 5">
            <a:extLst>
              <a:ext uri="{FF2B5EF4-FFF2-40B4-BE49-F238E27FC236}">
                <a16:creationId xmlns:a16="http://schemas.microsoft.com/office/drawing/2014/main" id="{F9957DBD-1288-214D-8521-64E676D6F5A1}"/>
              </a:ext>
            </a:extLst>
          </p:cNvPr>
          <p:cNvSpPr txBox="1">
            <a:spLocks noChangeArrowheads="1"/>
          </p:cNvSpPr>
          <p:nvPr/>
        </p:nvSpPr>
        <p:spPr bwMode="auto">
          <a:xfrm>
            <a:off x="936625" y="4967288"/>
            <a:ext cx="8135938"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r>
              <a:rPr lang="es-ES" altLang="es-ES">
                <a:solidFill>
                  <a:srgbClr val="000000"/>
                </a:solidFill>
                <a:latin typeface="Arial" panose="020B0604020202020204" pitchFamily="34" charset="0"/>
                <a:ea typeface="Droid Sans Fallback"/>
                <a:cs typeface="Droid Sans Fallback"/>
              </a:rPr>
              <a:t>           FILM SCENE								REAL PICTURE</a:t>
            </a: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
            <a:extLst>
              <a:ext uri="{FF2B5EF4-FFF2-40B4-BE49-F238E27FC236}">
                <a16:creationId xmlns:a16="http://schemas.microsoft.com/office/drawing/2014/main" id="{5738DD1A-025A-4144-84A3-09F2A320356D}"/>
              </a:ext>
            </a:extLst>
          </p:cNvPr>
          <p:cNvSpPr txBox="1">
            <a:spLocks noChangeArrowheads="1"/>
          </p:cNvSpPr>
          <p:nvPr/>
        </p:nvSpPr>
        <p:spPr bwMode="auto">
          <a:xfrm>
            <a:off x="1198563" y="1042988"/>
            <a:ext cx="7874000" cy="3997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lnSpc>
                <a:spcPct val="150000"/>
              </a:lnSpc>
            </a:pPr>
            <a:r>
              <a:rPr lang="es-ES" altLang="es-ES" sz="2400">
                <a:solidFill>
                  <a:srgbClr val="FFFFFF"/>
                </a:solidFill>
                <a:latin typeface="Arial" panose="020B0604020202020204" pitchFamily="34" charset="0"/>
                <a:ea typeface="Droid Sans Fallback"/>
                <a:cs typeface="Droid Sans Fallback"/>
              </a:rPr>
              <a:t>Felip Neri square, in the famous Gothic Quarter of Barcelona, is the setting chosen by the filmmaker Tom Tykwer to shoot the scene in which the protagonist follows his first victim, a young redhead who sells plums through the streets of Paris and who obsesses him Will have been sionated from that moment on.</a:t>
            </a:r>
          </a:p>
        </p:txBody>
      </p:sp>
      <p:sp>
        <p:nvSpPr>
          <p:cNvPr id="40963" name="Text Box 2">
            <a:extLst>
              <a:ext uri="{FF2B5EF4-FFF2-40B4-BE49-F238E27FC236}">
                <a16:creationId xmlns:a16="http://schemas.microsoft.com/office/drawing/2014/main" id="{7CFCA5CB-4215-694D-97ED-37BD0E80FC25}"/>
              </a:ext>
            </a:extLst>
          </p:cNvPr>
          <p:cNvSpPr txBox="1">
            <a:spLocks noChangeArrowheads="1"/>
          </p:cNvSpPr>
          <p:nvPr/>
        </p:nvSpPr>
        <p:spPr bwMode="auto">
          <a:xfrm>
            <a:off x="3527425" y="342900"/>
            <a:ext cx="3240088"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r>
              <a:rPr lang="es-ES" altLang="es-ES" sz="3300">
                <a:solidFill>
                  <a:srgbClr val="FFFFFF"/>
                </a:solidFill>
                <a:latin typeface="Arial" panose="020B0604020202020204" pitchFamily="34" charset="0"/>
                <a:ea typeface="Droid Sans Fallback"/>
                <a:cs typeface="Droid Sans Fallback"/>
              </a:rPr>
              <a:t>Plaça Felip Neri</a:t>
            </a:r>
          </a:p>
        </p:txBody>
      </p:sp>
    </p:spTree>
  </p:cSld>
  <p:clrMapOvr>
    <a:masterClrMapping/>
  </p:clrMapOvr>
  <p:transition spd="slow"/>
  <p:timing>
    <p:tnLst>
      <p:par>
        <p:cTn id="1" dur="indefinite"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
            <a:extLst>
              <a:ext uri="{FF2B5EF4-FFF2-40B4-BE49-F238E27FC236}">
                <a16:creationId xmlns:a16="http://schemas.microsoft.com/office/drawing/2014/main" id="{7F70B3A9-7934-F046-A9BC-C6BCF5747805}"/>
              </a:ext>
            </a:extLst>
          </p:cNvPr>
          <p:cNvSpPr txBox="1">
            <a:spLocks noChangeArrowheads="1"/>
          </p:cNvSpPr>
          <p:nvPr/>
        </p:nvSpPr>
        <p:spPr bwMode="auto">
          <a:xfrm>
            <a:off x="2016125" y="-144463"/>
            <a:ext cx="5616575" cy="1871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INDIANA JONESS: AND THE LAST CRUSADE</a:t>
            </a:r>
          </a:p>
        </p:txBody>
      </p:sp>
      <p:sp>
        <p:nvSpPr>
          <p:cNvPr id="6147" name="Text Box 2">
            <a:extLst>
              <a:ext uri="{FF2B5EF4-FFF2-40B4-BE49-F238E27FC236}">
                <a16:creationId xmlns:a16="http://schemas.microsoft.com/office/drawing/2014/main" id="{9A1949A7-987D-2F45-B3AF-0C2A6FE0DF5A}"/>
              </a:ext>
            </a:extLst>
          </p:cNvPr>
          <p:cNvSpPr txBox="1">
            <a:spLocks noChangeArrowheads="1"/>
          </p:cNvSpPr>
          <p:nvPr/>
        </p:nvSpPr>
        <p:spPr bwMode="auto">
          <a:xfrm>
            <a:off x="990600" y="1368425"/>
            <a:ext cx="809942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k-SK" altLang="sk-SK"/>
          </a:p>
        </p:txBody>
      </p:sp>
      <p:pic>
        <p:nvPicPr>
          <p:cNvPr id="6148" name="Picture 3">
            <a:extLst>
              <a:ext uri="{FF2B5EF4-FFF2-40B4-BE49-F238E27FC236}">
                <a16:creationId xmlns:a16="http://schemas.microsoft.com/office/drawing/2014/main" id="{FF523C62-3322-F143-B429-552FFF60D6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488" y="1438275"/>
            <a:ext cx="4895850" cy="36734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
            <a:extLst>
              <a:ext uri="{FF2B5EF4-FFF2-40B4-BE49-F238E27FC236}">
                <a16:creationId xmlns:a16="http://schemas.microsoft.com/office/drawing/2014/main" id="{68E5BAC6-4283-C54B-B876-BB6B06ADE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063" y="1395413"/>
            <a:ext cx="3744912" cy="3527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1" name="Text Box 2">
            <a:extLst>
              <a:ext uri="{FF2B5EF4-FFF2-40B4-BE49-F238E27FC236}">
                <a16:creationId xmlns:a16="http://schemas.microsoft.com/office/drawing/2014/main" id="{664A9FB8-CE2E-F44F-BF6D-343720B5DFD2}"/>
              </a:ext>
            </a:extLst>
          </p:cNvPr>
          <p:cNvSpPr txBox="1">
            <a:spLocks noChangeArrowheads="1"/>
          </p:cNvSpPr>
          <p:nvPr/>
        </p:nvSpPr>
        <p:spPr bwMode="auto">
          <a:xfrm>
            <a:off x="3455988" y="341313"/>
            <a:ext cx="3168650"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Plaça de la Mercé</a:t>
            </a:r>
          </a:p>
        </p:txBody>
      </p:sp>
      <p:sp>
        <p:nvSpPr>
          <p:cNvPr id="43012" name="Text Box 3">
            <a:extLst>
              <a:ext uri="{FF2B5EF4-FFF2-40B4-BE49-F238E27FC236}">
                <a16:creationId xmlns:a16="http://schemas.microsoft.com/office/drawing/2014/main" id="{7DA86DE8-215E-0049-BAA2-3B8B737FCDEA}"/>
              </a:ext>
            </a:extLst>
          </p:cNvPr>
          <p:cNvSpPr txBox="1">
            <a:spLocks noChangeArrowheads="1"/>
          </p:cNvSpPr>
          <p:nvPr/>
        </p:nvSpPr>
        <p:spPr bwMode="auto">
          <a:xfrm>
            <a:off x="4816475" y="1562100"/>
            <a:ext cx="453707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1240" rIns="0" bIns="0"/>
          <a:lstStyle>
            <a:lvl1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1pPr>
            <a:lvl2pPr marL="742950" indent="-28575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2pPr>
            <a:lvl3pPr marL="1143000" indent="-2286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3pPr>
            <a:lvl4pPr marL="1600200" indent="-2286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4pPr>
            <a:lvl5pPr marL="2057400" indent="-2286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solidFill>
                  <a:schemeClr val="tx1"/>
                </a:solidFill>
                <a:latin typeface="Calibri" panose="020F0502020204030204" pitchFamily="34" charset="0"/>
              </a:defRPr>
            </a:lvl9pPr>
          </a:lstStyle>
          <a:p>
            <a:pPr algn="just">
              <a:lnSpc>
                <a:spcPct val="114000"/>
              </a:lnSpc>
            </a:pPr>
            <a:r>
              <a:rPr lang="es-ES" altLang="es-ES">
                <a:solidFill>
                  <a:schemeClr val="bg1"/>
                </a:solidFill>
                <a:latin typeface="Arial" panose="020B0604020202020204" pitchFamily="34" charset="0"/>
                <a:ea typeface="Droid Sans Fallback"/>
                <a:cs typeface="Droid Sans Fallback"/>
              </a:rPr>
              <a:t>The famous Plaza de la Mercé, in Barcelona, is where the birth and subsequent abandonment of the protagonist was filmed, and the scene that closes the film, when the protagonist returns to the place where he was born to disappear. To create the unpleasant look shown by the square in the first scene, 60 technicians scattered two and a half tons of fish and so many tons of meat.</a:t>
            </a:r>
          </a:p>
          <a:p>
            <a:pPr>
              <a:spcAft>
                <a:spcPts val="1063"/>
              </a:spcAft>
            </a:pPr>
            <a:endParaRPr lang="es-ES" altLang="es-ES">
              <a:solidFill>
                <a:srgbClr val="000000"/>
              </a:solidFill>
              <a:latin typeface="Arial" panose="020B0604020202020204" pitchFamily="34" charset="0"/>
              <a:ea typeface="Droid Sans Fallback"/>
              <a:cs typeface="Droid Sans Fallback"/>
            </a:endParaRPr>
          </a:p>
        </p:txBody>
      </p:sp>
    </p:spTree>
  </p:cSld>
  <p:clrMapOvr>
    <a:masterClrMapping/>
  </p:clrMapOvr>
  <p:transition spd="med"/>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45058" name="Subtítulo 1">
            <a:extLst>
              <a:ext uri="{FF2B5EF4-FFF2-40B4-BE49-F238E27FC236}">
                <a16:creationId xmlns:a16="http://schemas.microsoft.com/office/drawing/2014/main" id="{A2AB1A62-695B-EA4C-9815-B5F4906037CB}"/>
              </a:ext>
            </a:extLst>
          </p:cNvPr>
          <p:cNvSpPr txBox="1">
            <a:spLocks noGrp="1" noChangeArrowheads="1"/>
          </p:cNvSpPr>
          <p:nvPr>
            <p:ph type="subTitle" idx="4294967295"/>
          </p:nvPr>
        </p:nvSpPr>
        <p:spPr/>
        <p:txBody>
          <a:bodyPr anchor="ctr">
            <a:spAutoFit/>
          </a:bodyPr>
          <a:lstStyle/>
          <a:p>
            <a:pPr algn="ctr" eaLnBrk="1"/>
            <a:endParaRPr altLang="es-ES" sz="3200">
              <a:latin typeface="Liberation Sans" panose="020B0604020202020204" pitchFamily="34" charset="0"/>
            </a:endParaRPr>
          </a:p>
        </p:txBody>
      </p:sp>
      <p:sp>
        <p:nvSpPr>
          <p:cNvPr id="45059" name="Título 2">
            <a:extLst>
              <a:ext uri="{FF2B5EF4-FFF2-40B4-BE49-F238E27FC236}">
                <a16:creationId xmlns:a16="http://schemas.microsoft.com/office/drawing/2014/main" id="{422D3F28-C452-5245-B702-6DA4084F34D3}"/>
              </a:ext>
            </a:extLst>
          </p:cNvPr>
          <p:cNvSpPr txBox="1">
            <a:spLocks noGrp="1" noChangeArrowheads="1"/>
          </p:cNvSpPr>
          <p:nvPr>
            <p:ph type="title" idx="4294967295"/>
          </p:nvPr>
        </p:nvSpPr>
        <p:spPr>
          <a:xfrm>
            <a:off x="2879725" y="341313"/>
            <a:ext cx="4535488" cy="1027112"/>
          </a:xfrm>
        </p:spPr>
        <p:txBody>
          <a:bodyPr/>
          <a:lstStyle/>
          <a:p>
            <a:pPr eaLnBrk="1"/>
            <a:r>
              <a:rPr altLang="es-ES">
                <a:latin typeface="Liberation Sans" panose="020B0604020202020204" pitchFamily="34" charset="0"/>
              </a:rPr>
              <a:t>GAME OF THRONES</a:t>
            </a:r>
          </a:p>
        </p:txBody>
      </p:sp>
      <p:pic>
        <p:nvPicPr>
          <p:cNvPr id="45060" name="Picture 4">
            <a:extLst>
              <a:ext uri="{FF2B5EF4-FFF2-40B4-BE49-F238E27FC236}">
                <a16:creationId xmlns:a16="http://schemas.microsoft.com/office/drawing/2014/main" id="{35B5F5BA-E93A-AE4E-A1BF-F8592BF754CE}"/>
              </a:ext>
            </a:extLst>
          </p:cNvPr>
          <p:cNvPicPr>
            <a:picLocks noChangeAspect="1" noChangeArrowheads="1"/>
          </p:cNvPicPr>
          <p:nvPr/>
        </p:nvPicPr>
        <p:blipFill>
          <a:blip r:embed="rId3">
            <a:lum bright="4000" contrast="4000"/>
            <a:extLst>
              <a:ext uri="{28A0092B-C50C-407E-A947-70E740481C1C}">
                <a14:useLocalDpi xmlns:a14="http://schemas.microsoft.com/office/drawing/2010/main" val="0"/>
              </a:ext>
            </a:extLst>
          </a:blip>
          <a:srcRect/>
          <a:stretch>
            <a:fillRect/>
          </a:stretch>
        </p:blipFill>
        <p:spPr bwMode="auto">
          <a:xfrm rot="600">
            <a:off x="2116138" y="1368425"/>
            <a:ext cx="5730875"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sp>
        <p:nvSpPr>
          <p:cNvPr id="47106" name="Título 1">
            <a:extLst>
              <a:ext uri="{FF2B5EF4-FFF2-40B4-BE49-F238E27FC236}">
                <a16:creationId xmlns:a16="http://schemas.microsoft.com/office/drawing/2014/main" id="{1BDAF27E-7B8F-204C-B0E9-E9ACB5965E3E}"/>
              </a:ext>
            </a:extLst>
          </p:cNvPr>
          <p:cNvSpPr txBox="1">
            <a:spLocks noGrp="1" noChangeArrowheads="1"/>
          </p:cNvSpPr>
          <p:nvPr>
            <p:ph type="title" idx="4294967295"/>
          </p:nvPr>
        </p:nvSpPr>
        <p:spPr>
          <a:xfrm>
            <a:off x="3455988" y="301625"/>
            <a:ext cx="3168650" cy="1016000"/>
          </a:xfrm>
        </p:spPr>
        <p:txBody>
          <a:bodyPr>
            <a:spAutoFit/>
          </a:bodyPr>
          <a:lstStyle/>
          <a:p>
            <a:pPr eaLnBrk="1"/>
            <a:r>
              <a:rPr altLang="es-ES">
                <a:latin typeface="Liberation Sans" panose="020B0604020202020204" pitchFamily="34" charset="0"/>
              </a:rPr>
              <a:t>Series information</a:t>
            </a:r>
          </a:p>
        </p:txBody>
      </p:sp>
      <p:sp>
        <p:nvSpPr>
          <p:cNvPr id="6" name="Rectangle 2">
            <a:extLst>
              <a:ext uri="{FF2B5EF4-FFF2-40B4-BE49-F238E27FC236}">
                <a16:creationId xmlns:a16="http://schemas.microsoft.com/office/drawing/2014/main" id="{835F49D2-BE4C-2944-B769-E040363A955B}"/>
              </a:ext>
            </a:extLst>
          </p:cNvPr>
          <p:cNvSpPr txBox="1">
            <a:spLocks noChangeArrowheads="1"/>
          </p:cNvSpPr>
          <p:nvPr/>
        </p:nvSpPr>
        <p:spPr>
          <a:xfrm>
            <a:off x="788988" y="1443038"/>
            <a:ext cx="8501062" cy="3600450"/>
          </a:xfrm>
          <a:prstGeom prst="rect">
            <a:avLst/>
          </a:prstGeom>
          <a:ln/>
        </p:spPr>
        <p:txBody>
          <a:bodyPr/>
          <a:lstStyle>
            <a:lvl1pPr marL="0" marR="0" indent="0" hangingPunct="0">
              <a:spcBef>
                <a:spcPts val="0"/>
              </a:spcBef>
              <a:spcAft>
                <a:spcPts val="1063"/>
              </a:spcAft>
              <a:tabLst/>
              <a:defRPr lang="es-ES" sz="2400" b="0" i="0" u="none" strike="noStrike" kern="1200">
                <a:ln>
                  <a:noFill/>
                </a:ln>
                <a:solidFill>
                  <a:srgbClr val="FFFFFF"/>
                </a:solidFill>
                <a:latin typeface="Liberation Sans" pitchFamily="1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1800" indent="-323850" eaLnBrk="1" fontAlgn="auto">
              <a:spcAft>
                <a:spcPts val="0"/>
              </a:spcAft>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Directors</a:t>
            </a:r>
            <a:r>
              <a:rPr altLang="es-ES" sz="2000" b="1" dirty="0"/>
              <a:t>/</a:t>
            </a:r>
            <a:r>
              <a:rPr altLang="es-ES" sz="2000" b="1" dirty="0" err="1"/>
              <a:t>Producers</a:t>
            </a:r>
            <a:r>
              <a:rPr altLang="es-ES" sz="2000" b="1" dirty="0"/>
              <a:t>: </a:t>
            </a:r>
          </a:p>
          <a:p>
            <a:pPr marL="107950" eaLnBrk="1" fontAlgn="auto">
              <a:spcAft>
                <a:spcPts val="0"/>
              </a:spcAft>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dirty="0"/>
              <a:t>	</a:t>
            </a:r>
            <a:r>
              <a:rPr altLang="es-ES" sz="1600" dirty="0"/>
              <a:t>- David Benioff	</a:t>
            </a:r>
          </a:p>
          <a:p>
            <a:pPr marL="107950" eaLnBrk="1" fontAlgn="auto">
              <a:spcAft>
                <a:spcPts val="600"/>
              </a:spcAft>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D. B. Weiss</a:t>
            </a:r>
          </a:p>
          <a:p>
            <a:pPr marL="431800" indent="-323850" eaLnBrk="1" fontAlgn="auto" hangingPunct="1">
              <a:spcAft>
                <a:spcPts val="0"/>
              </a:spcAft>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solidFill>
                  <a:schemeClr val="bg1"/>
                </a:solidFill>
                <a:latin typeface="Liberation Sans" panose="020B0604020202020204" pitchFamily="34" charset="0"/>
                <a:ea typeface="Liberation Sans" panose="020B0604020202020204" pitchFamily="34" charset="0"/>
                <a:cs typeface="Liberation Sans" panose="020B0604020202020204" pitchFamily="34" charset="0"/>
              </a:rPr>
              <a:t>Main</a:t>
            </a:r>
            <a:r>
              <a:rPr altLang="es-ES" sz="2000" b="1" dirty="0">
                <a:solidFill>
                  <a:schemeClr val="bg1"/>
                </a:solidFill>
                <a:latin typeface="Liberation Sans" panose="020B0604020202020204" pitchFamily="34" charset="0"/>
                <a:ea typeface="Liberation Sans" panose="020B0604020202020204" pitchFamily="34" charset="0"/>
                <a:cs typeface="Liberation Sans" panose="020B0604020202020204" pitchFamily="34" charset="0"/>
              </a:rPr>
              <a:t> </a:t>
            </a:r>
            <a:r>
              <a:rPr altLang="es-ES" sz="2000" b="1" dirty="0" err="1">
                <a:solidFill>
                  <a:schemeClr val="bg1"/>
                </a:solidFill>
                <a:latin typeface="Liberation Sans" panose="020B0604020202020204" pitchFamily="34" charset="0"/>
                <a:ea typeface="Liberation Sans" panose="020B0604020202020204" pitchFamily="34" charset="0"/>
                <a:cs typeface="Liberation Sans" panose="020B0604020202020204" pitchFamily="34" charset="0"/>
              </a:rPr>
              <a:t>cast</a:t>
            </a:r>
            <a:r>
              <a:rPr altLang="es-ES" sz="2000" b="1" dirty="0">
                <a:solidFill>
                  <a:schemeClr val="bg1"/>
                </a:solidFill>
                <a:latin typeface="Liberation Sans" panose="020B0604020202020204" pitchFamily="34" charset="0"/>
                <a:ea typeface="Liberation Sans" panose="020B0604020202020204" pitchFamily="34" charset="0"/>
                <a:cs typeface="Liberation Sans" panose="020B0604020202020204" pitchFamily="34" charset="0"/>
              </a:rPr>
              <a:t>:</a:t>
            </a:r>
            <a:endParaRPr altLang="es-ES" sz="2000" b="1" dirty="0"/>
          </a:p>
          <a:p>
            <a:pPr marL="107950" eaLnBrk="1" fontAlgn="auto">
              <a:spcAft>
                <a:spcPts val="0"/>
              </a:spcAft>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Peter Dinklage (</a:t>
            </a:r>
            <a:r>
              <a:rPr altLang="es-ES" sz="1600" dirty="0" err="1"/>
              <a:t>Tyrion</a:t>
            </a:r>
            <a:r>
              <a:rPr altLang="es-ES" sz="1600" dirty="0"/>
              <a:t>)		- Lena </a:t>
            </a:r>
            <a:r>
              <a:rPr altLang="es-ES" sz="1600" dirty="0" err="1"/>
              <a:t>Headey</a:t>
            </a:r>
            <a:r>
              <a:rPr altLang="es-ES" sz="1600" dirty="0"/>
              <a:t> (</a:t>
            </a:r>
            <a:r>
              <a:rPr altLang="es-ES" sz="1600" dirty="0" err="1"/>
              <a:t>Cersei</a:t>
            </a:r>
            <a:r>
              <a:rPr altLang="es-ES" sz="1600" dirty="0"/>
              <a:t>)		- Emilia Clarke (</a:t>
            </a:r>
            <a:r>
              <a:rPr altLang="es-ES" sz="1600" dirty="0" err="1"/>
              <a:t>Daenerys</a:t>
            </a:r>
            <a:r>
              <a:rPr altLang="es-ES" sz="1600" dirty="0"/>
              <a:t>)</a:t>
            </a:r>
          </a:p>
          <a:p>
            <a:pPr marL="107950" eaLnBrk="1" fontAlgn="auto">
              <a:spcAft>
                <a:spcPts val="0"/>
              </a:spcAft>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Kit </a:t>
            </a:r>
            <a:r>
              <a:rPr altLang="es-ES" sz="1600" dirty="0" err="1"/>
              <a:t>Harington</a:t>
            </a:r>
            <a:r>
              <a:rPr altLang="es-ES" sz="1600" dirty="0"/>
              <a:t> (Jon Snow)	- Sophie Turner (Sansa)		- Maisie Williams (Arya)</a:t>
            </a:r>
          </a:p>
          <a:p>
            <a:pPr marL="107950" eaLnBrk="1" fontAlgn="auto">
              <a:spcAft>
                <a:spcPts val="600"/>
              </a:spcAft>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Nikolaj Coster-</a:t>
            </a:r>
            <a:r>
              <a:rPr altLang="es-ES" sz="1600" dirty="0" err="1"/>
              <a:t>Waldau</a:t>
            </a:r>
            <a:r>
              <a:rPr altLang="es-ES" sz="1600" dirty="0"/>
              <a:t> (Jaime)	- Iain Glen (</a:t>
            </a:r>
            <a:r>
              <a:rPr altLang="es-ES" sz="1600" dirty="0" err="1"/>
              <a:t>Jorah</a:t>
            </a:r>
            <a:r>
              <a:rPr altLang="es-ES" sz="1600" dirty="0"/>
              <a:t>)		- John Bradley (</a:t>
            </a:r>
            <a:r>
              <a:rPr altLang="es-ES" sz="1600" dirty="0" err="1"/>
              <a:t>Samwell</a:t>
            </a:r>
            <a:r>
              <a:rPr altLang="es-ES" sz="1600" dirty="0"/>
              <a:t>)	</a:t>
            </a:r>
          </a:p>
          <a:p>
            <a:pPr marL="431800" indent="-323850" eaLnBrk="1" fontAlgn="auto">
              <a:spcAft>
                <a:spcPts val="600"/>
              </a:spcAft>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a:t>Country: </a:t>
            </a:r>
            <a:r>
              <a:rPr altLang="es-ES" sz="2000" dirty="0" err="1"/>
              <a:t>United</a:t>
            </a:r>
            <a:r>
              <a:rPr altLang="es-ES" sz="2000" dirty="0"/>
              <a:t> </a:t>
            </a:r>
            <a:r>
              <a:rPr altLang="es-ES" sz="2000" dirty="0" err="1"/>
              <a:t>States</a:t>
            </a:r>
            <a:r>
              <a:rPr altLang="es-ES" sz="2000" dirty="0"/>
              <a:t> of </a:t>
            </a:r>
            <a:r>
              <a:rPr altLang="es-ES" sz="2000" dirty="0" err="1"/>
              <a:t>America</a:t>
            </a:r>
            <a:r>
              <a:rPr altLang="es-ES" sz="2000" dirty="0"/>
              <a:t>      </a:t>
            </a:r>
          </a:p>
          <a:p>
            <a:pPr marL="431800" indent="-323850" eaLnBrk="1" fontAlgn="auto">
              <a:spcAft>
                <a:spcPts val="600"/>
              </a:spcAft>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Year</a:t>
            </a:r>
            <a:r>
              <a:rPr altLang="es-ES" sz="2000" b="1" dirty="0"/>
              <a:t>:</a:t>
            </a:r>
            <a:r>
              <a:rPr altLang="es-ES" sz="2000" dirty="0"/>
              <a:t> 2011-2019</a:t>
            </a:r>
          </a:p>
          <a:p>
            <a:pPr marL="431800" indent="-323850" eaLnBrk="1" fontAlgn="auto">
              <a:spcAft>
                <a:spcPts val="600"/>
              </a:spcAft>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Genre</a:t>
            </a:r>
            <a:r>
              <a:rPr altLang="es-ES" sz="2000" b="1" dirty="0"/>
              <a:t>:</a:t>
            </a:r>
            <a:r>
              <a:rPr altLang="es-ES" sz="2000" dirty="0"/>
              <a:t> </a:t>
            </a:r>
            <a:r>
              <a:rPr altLang="es-ES" sz="2000" dirty="0" err="1"/>
              <a:t>Fantasy</a:t>
            </a:r>
            <a:r>
              <a:rPr altLang="es-ES" sz="2000" dirty="0"/>
              <a:t>								</a:t>
            </a:r>
            <a:r>
              <a:rPr altLang="es-ES" sz="2000" dirty="0" err="1">
                <a:hlinkClick r:id="rId3"/>
              </a:rPr>
              <a:t>Official</a:t>
            </a:r>
            <a:r>
              <a:rPr altLang="es-ES" sz="2000" dirty="0">
                <a:hlinkClick r:id="rId3"/>
              </a:rPr>
              <a:t> </a:t>
            </a:r>
            <a:r>
              <a:rPr altLang="es-ES" sz="2000" dirty="0" err="1">
                <a:hlinkClick r:id="rId3"/>
              </a:rPr>
              <a:t>Trailers</a:t>
            </a:r>
            <a:endParaRPr altLang="es-ES" sz="2000" dirty="0"/>
          </a:p>
          <a:p>
            <a:pPr indent="107950" eaLnBrk="1" fontAlgn="auto">
              <a:spcAft>
                <a:spcPts val="60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a:t>
            </a:r>
          </a:p>
          <a:p>
            <a:pPr indent="107950" eaLnBrk="1" fontAlgn="auto">
              <a:spcAft>
                <a:spcPts val="60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a:t>
            </a:r>
          </a:p>
          <a:p>
            <a:pPr indent="107950" eaLnBrk="1" fontAlgn="auto">
              <a:spcAft>
                <a:spcPts val="600"/>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700" dirty="0"/>
              <a:t>   </a:t>
            </a:r>
            <a:endParaRPr altLang="es-ES" sz="1000" dirty="0"/>
          </a:p>
        </p:txBody>
      </p:sp>
      <p:pic>
        <p:nvPicPr>
          <p:cNvPr id="47108" name="Picture 7">
            <a:extLst>
              <a:ext uri="{FF2B5EF4-FFF2-40B4-BE49-F238E27FC236}">
                <a16:creationId xmlns:a16="http://schemas.microsoft.com/office/drawing/2014/main" id="{0F5C506D-18F4-F249-9D8C-5E7A5C4506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7609"/>
          <a:stretch>
            <a:fillRect/>
          </a:stretch>
        </p:blipFill>
        <p:spPr bwMode="auto">
          <a:xfrm>
            <a:off x="6207125" y="1317625"/>
            <a:ext cx="27908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sp>
        <p:nvSpPr>
          <p:cNvPr id="49154" name="Título 1">
            <a:extLst>
              <a:ext uri="{FF2B5EF4-FFF2-40B4-BE49-F238E27FC236}">
                <a16:creationId xmlns:a16="http://schemas.microsoft.com/office/drawing/2014/main" id="{CABB2E76-71F9-934A-AE0A-D39BB30642DD}"/>
              </a:ext>
            </a:extLst>
          </p:cNvPr>
          <p:cNvSpPr txBox="1">
            <a:spLocks noGrp="1" noChangeArrowheads="1"/>
          </p:cNvSpPr>
          <p:nvPr>
            <p:ph type="title" idx="4294967295"/>
          </p:nvPr>
        </p:nvSpPr>
        <p:spPr/>
        <p:txBody>
          <a:bodyPr/>
          <a:lstStyle/>
          <a:p>
            <a:pPr eaLnBrk="1"/>
            <a:r>
              <a:rPr altLang="es-ES">
                <a:latin typeface="Liberation Sans" panose="020B0604020202020204" pitchFamily="34" charset="0"/>
              </a:rPr>
              <a:t>Synopsis</a:t>
            </a:r>
          </a:p>
        </p:txBody>
      </p:sp>
      <p:sp>
        <p:nvSpPr>
          <p:cNvPr id="3" name="Marcador de texto 2">
            <a:extLst>
              <a:ext uri="{FF2B5EF4-FFF2-40B4-BE49-F238E27FC236}">
                <a16:creationId xmlns:a16="http://schemas.microsoft.com/office/drawing/2014/main" id="{3D4C529B-9807-114C-9E43-569B8915B23B}"/>
              </a:ext>
            </a:extLst>
          </p:cNvPr>
          <p:cNvSpPr txBox="1">
            <a:spLocks noGrp="1"/>
          </p:cNvSpPr>
          <p:nvPr>
            <p:ph type="body" idx="4294967295"/>
          </p:nvPr>
        </p:nvSpPr>
        <p:spPr>
          <a:xfrm>
            <a:off x="990600" y="1292225"/>
            <a:ext cx="4319588" cy="3717925"/>
          </a:xfrm>
        </p:spPr>
        <p:txBody>
          <a:bodyPr>
            <a:normAutofit fontScale="92500" lnSpcReduction="20000"/>
          </a:bodyPr>
          <a:lstStyle/>
          <a:p>
            <a:pPr algn="just" eaLnBrk="1" fontAlgn="auto">
              <a:lnSpc>
                <a:spcPct val="114000"/>
              </a:lnSpc>
              <a:spcBef>
                <a:spcPts val="0"/>
              </a:spcBef>
              <a:buClr>
                <a:srgbClr val="FFFFFF"/>
              </a:buClr>
              <a:buSzPct val="45000"/>
              <a:defRPr/>
            </a:pPr>
            <a:r>
              <a:rPr lang="en-US" dirty="0"/>
              <a:t>In the mythical continent of Westeros, several powerful families fight for control of the Seven Kingdoms. As conflict erupts in the kingdoms of men, an ancient enemy rises once again to threaten them all. Meanwhile, the last heirs of a recently usurped dynasty plot to take back their homeland from across the Narrow Sea.</a:t>
            </a:r>
            <a:endParaRPr dirty="0"/>
          </a:p>
        </p:txBody>
      </p:sp>
      <p:pic>
        <p:nvPicPr>
          <p:cNvPr id="49156" name="Picture 4">
            <a:extLst>
              <a:ext uri="{FF2B5EF4-FFF2-40B4-BE49-F238E27FC236}">
                <a16:creationId xmlns:a16="http://schemas.microsoft.com/office/drawing/2014/main" id="{30252210-1579-3B44-A5A3-EABB17C94B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4225"/>
          <a:stretch>
            <a:fillRect/>
          </a:stretch>
        </p:blipFill>
        <p:spPr bwMode="auto">
          <a:xfrm>
            <a:off x="6027738" y="1139825"/>
            <a:ext cx="2862262"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023965-B3BC-7549-8CF0-8E69E0C3D862}"/>
              </a:ext>
            </a:extLst>
          </p:cNvPr>
          <p:cNvSpPr>
            <a:spLocks noGrp="1"/>
          </p:cNvSpPr>
          <p:nvPr>
            <p:ph type="title"/>
          </p:nvPr>
        </p:nvSpPr>
        <p:spPr/>
        <p:txBody>
          <a:bodyPr>
            <a:normAutofit fontScale="90000"/>
          </a:bodyPr>
          <a:lstStyle/>
          <a:p>
            <a:pPr eaLnBrk="1" fontAlgn="auto">
              <a:spcBef>
                <a:spcPts val="0"/>
              </a:spcBef>
              <a:spcAft>
                <a:spcPts val="0"/>
              </a:spcAft>
              <a:defRPr/>
            </a:pPr>
            <a:r>
              <a:rPr dirty="0" err="1"/>
              <a:t>Filming</a:t>
            </a:r>
            <a:r>
              <a:rPr dirty="0"/>
              <a:t> </a:t>
            </a:r>
            <a:r>
              <a:rPr dirty="0" err="1"/>
              <a:t>locations</a:t>
            </a:r>
            <a:r>
              <a:rPr dirty="0"/>
              <a:t> in </a:t>
            </a:r>
            <a:r>
              <a:rPr dirty="0" err="1"/>
              <a:t>Spain</a:t>
            </a:r>
            <a:endParaRPr dirty="0"/>
          </a:p>
        </p:txBody>
      </p:sp>
      <p:sp>
        <p:nvSpPr>
          <p:cNvPr id="51203" name="Marcador de contenido 2">
            <a:extLst>
              <a:ext uri="{FF2B5EF4-FFF2-40B4-BE49-F238E27FC236}">
                <a16:creationId xmlns:a16="http://schemas.microsoft.com/office/drawing/2014/main" id="{9664641A-23C0-1A4A-92FF-0D6B2074D46C}"/>
              </a:ext>
            </a:extLst>
          </p:cNvPr>
          <p:cNvSpPr txBox="1">
            <a:spLocks noGrp="1" noChangeArrowheads="1"/>
          </p:cNvSpPr>
          <p:nvPr>
            <p:ph idx="1"/>
          </p:nvPr>
        </p:nvSpPr>
        <p:spPr>
          <a:xfrm>
            <a:off x="990600" y="1368425"/>
            <a:ext cx="8099425" cy="3941763"/>
          </a:xfrm>
        </p:spPr>
        <p:txBody>
          <a:bodyPr/>
          <a:lstStyle/>
          <a:p>
            <a:pPr eaLnBrk="1">
              <a:spcAft>
                <a:spcPct val="0"/>
              </a:spcAft>
            </a:pPr>
            <a:r>
              <a:rPr altLang="es-ES">
                <a:latin typeface="Liberation Sans" panose="020B0604020202020204" pitchFamily="34" charset="0"/>
              </a:rPr>
              <a:t>There are several Spanish locations in which </a:t>
            </a:r>
            <a:r>
              <a:rPr altLang="es-ES" i="1">
                <a:latin typeface="Liberation Sans" panose="020B0604020202020204" pitchFamily="34" charset="0"/>
              </a:rPr>
              <a:t>Game of Thrones </a:t>
            </a:r>
            <a:r>
              <a:rPr altLang="es-ES">
                <a:latin typeface="Liberation Sans" panose="020B0604020202020204" pitchFamily="34" charset="0"/>
              </a:rPr>
              <a:t>was filmed:</a:t>
            </a:r>
          </a:p>
          <a:p>
            <a:pPr eaLnBrk="1">
              <a:spcAft>
                <a:spcPct val="0"/>
              </a:spcAft>
            </a:pPr>
            <a:r>
              <a:rPr altLang="es-ES" sz="1600">
                <a:latin typeface="Liberation Sans" panose="020B0604020202020204" pitchFamily="34" charset="0"/>
              </a:rPr>
              <a:t>- Alcázar de Sevilla			- Playa de Muriola (Vizcaya)</a:t>
            </a:r>
          </a:p>
          <a:p>
            <a:pPr eaLnBrk="1">
              <a:spcAft>
                <a:spcPct val="0"/>
              </a:spcAft>
            </a:pPr>
            <a:r>
              <a:rPr altLang="es-ES" sz="1600">
                <a:latin typeface="Liberation Sans" panose="020B0604020202020204" pitchFamily="34" charset="0"/>
              </a:rPr>
              <a:t>- Plaza de toros de Osuna (Sevilla)	- Ruinas de Itálica (Santiponce, Sevilla)</a:t>
            </a:r>
          </a:p>
          <a:p>
            <a:pPr eaLnBrk="1">
              <a:spcAft>
                <a:spcPct val="0"/>
              </a:spcAft>
            </a:pPr>
            <a:r>
              <a:rPr altLang="es-ES" sz="1600">
                <a:latin typeface="Liberation Sans" panose="020B0604020202020204" pitchFamily="34" charset="0"/>
              </a:rPr>
              <a:t>- Puente romano de Córdoba		- Atarazanas Reales de Sevilla</a:t>
            </a:r>
          </a:p>
          <a:p>
            <a:pPr eaLnBrk="1">
              <a:spcAft>
                <a:spcPct val="0"/>
              </a:spcAft>
            </a:pPr>
            <a:r>
              <a:rPr altLang="es-ES" sz="1600">
                <a:latin typeface="Liberation Sans" panose="020B0604020202020204" pitchFamily="34" charset="0"/>
              </a:rPr>
              <a:t>- Girona				- Castillo de Almodóvar del Río (Córdoba)</a:t>
            </a:r>
          </a:p>
          <a:p>
            <a:pPr eaLnBrk="1">
              <a:spcAft>
                <a:spcPct val="0"/>
              </a:spcAft>
            </a:pPr>
            <a:r>
              <a:rPr altLang="es-ES" sz="1600">
                <a:latin typeface="Liberation Sans" panose="020B0604020202020204" pitchFamily="34" charset="0"/>
              </a:rPr>
              <a:t>- Las Bardenas Reales (Navarra)	- Parque Natural de los Barruecos (Cáceres)</a:t>
            </a:r>
          </a:p>
          <a:p>
            <a:pPr eaLnBrk="1">
              <a:spcAft>
                <a:spcPct val="0"/>
              </a:spcAft>
            </a:pPr>
            <a:r>
              <a:rPr altLang="es-ES" sz="1600">
                <a:latin typeface="Liberation Sans" panose="020B0604020202020204" pitchFamily="34" charset="0"/>
              </a:rPr>
              <a:t>- Peñíscola			- Castillo de Trujillo (Cáceres)</a:t>
            </a:r>
          </a:p>
          <a:p>
            <a:pPr eaLnBrk="1">
              <a:spcAft>
                <a:spcPct val="0"/>
              </a:spcAft>
            </a:pPr>
            <a:r>
              <a:rPr altLang="es-ES" sz="1600">
                <a:latin typeface="Liberation Sans" panose="020B0604020202020204" pitchFamily="34" charset="0"/>
              </a:rPr>
              <a:t>- Alcazaba de Almería		- Casco antiguo de Cáceres</a:t>
            </a:r>
          </a:p>
          <a:p>
            <a:pPr eaLnBrk="1">
              <a:spcAft>
                <a:spcPct val="0"/>
              </a:spcAft>
            </a:pPr>
            <a:r>
              <a:rPr altLang="es-ES" sz="1600">
                <a:latin typeface="Liberation Sans" panose="020B0604020202020204" pitchFamily="34" charset="0"/>
              </a:rPr>
              <a:t>- Sierra de Alhamila (Almería)</a:t>
            </a:r>
          </a:p>
          <a:p>
            <a:pPr eaLnBrk="1">
              <a:spcAft>
                <a:spcPct val="0"/>
              </a:spcAft>
            </a:pPr>
            <a:r>
              <a:rPr altLang="es-ES" sz="1600">
                <a:latin typeface="Liberation Sans" panose="020B0604020202020204" pitchFamily="34" charset="0"/>
              </a:rPr>
              <a:t>- Castillo de Santa Florentina (Canet de Mar, Barcelona)</a:t>
            </a:r>
          </a:p>
          <a:p>
            <a:pPr eaLnBrk="1">
              <a:spcAft>
                <a:spcPct val="0"/>
              </a:spcAft>
            </a:pPr>
            <a:r>
              <a:rPr altLang="es-ES" sz="1600">
                <a:latin typeface="Liberation Sans" panose="020B0604020202020204" pitchFamily="34" charset="0"/>
              </a:rPr>
              <a:t>- Castillo de Zafra (Guadalajara)</a:t>
            </a:r>
          </a:p>
          <a:p>
            <a:pPr eaLnBrk="1">
              <a:spcAft>
                <a:spcPct val="0"/>
              </a:spcAft>
            </a:pPr>
            <a:r>
              <a:rPr altLang="es-ES" sz="1600">
                <a:latin typeface="Liberation Sans" panose="020B0604020202020204" pitchFamily="34" charset="0"/>
              </a:rPr>
              <a:t>- San Juan de Gaztelugatxe</a:t>
            </a:r>
          </a:p>
          <a:p>
            <a:pPr eaLnBrk="1">
              <a:spcAft>
                <a:spcPct val="0"/>
              </a:spcAft>
            </a:pPr>
            <a:r>
              <a:rPr altLang="es-ES" sz="1600">
                <a:latin typeface="Liberation Sans" panose="020B0604020202020204" pitchFamily="34" charset="0"/>
              </a:rPr>
              <a:t>- Playa de Itzurun (Guipúzcoa)</a:t>
            </a:r>
          </a:p>
          <a:p>
            <a:pPr eaLnBrk="1"/>
            <a:endParaRPr altLang="es-ES">
              <a:latin typeface="Liberation Sans" panose="020B0604020202020204" pitchFamily="34"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ítulo 1">
            <a:extLst>
              <a:ext uri="{FF2B5EF4-FFF2-40B4-BE49-F238E27FC236}">
                <a16:creationId xmlns:a16="http://schemas.microsoft.com/office/drawing/2014/main" id="{533FE8FA-AB36-2A4D-950F-CF2C7C81D0E6}"/>
              </a:ext>
            </a:extLst>
          </p:cNvPr>
          <p:cNvSpPr txBox="1">
            <a:spLocks noGrp="1" noChangeArrowheads="1"/>
          </p:cNvSpPr>
          <p:nvPr>
            <p:ph type="title"/>
          </p:nvPr>
        </p:nvSpPr>
        <p:spPr>
          <a:xfrm>
            <a:off x="3455988" y="393700"/>
            <a:ext cx="3168650" cy="900113"/>
          </a:xfrm>
        </p:spPr>
        <p:txBody>
          <a:bodyPr/>
          <a:lstStyle/>
          <a:p>
            <a:r>
              <a:rPr altLang="es-ES">
                <a:latin typeface="Liberation Sans" panose="020B0604020202020204" pitchFamily="34" charset="0"/>
              </a:rPr>
              <a:t>San Juan de Gaztelugatxe</a:t>
            </a:r>
          </a:p>
        </p:txBody>
      </p:sp>
      <p:sp>
        <p:nvSpPr>
          <p:cNvPr id="52227" name="Marcador de contenido 2">
            <a:extLst>
              <a:ext uri="{FF2B5EF4-FFF2-40B4-BE49-F238E27FC236}">
                <a16:creationId xmlns:a16="http://schemas.microsoft.com/office/drawing/2014/main" id="{A10BB093-E371-914D-9F51-A5C27EDFCD6F}"/>
              </a:ext>
            </a:extLst>
          </p:cNvPr>
          <p:cNvSpPr txBox="1">
            <a:spLocks noGrp="1" noChangeArrowheads="1"/>
          </p:cNvSpPr>
          <p:nvPr>
            <p:ph idx="1"/>
          </p:nvPr>
        </p:nvSpPr>
        <p:spPr>
          <a:xfrm>
            <a:off x="990600" y="1704975"/>
            <a:ext cx="8099425" cy="2095500"/>
          </a:xfrm>
        </p:spPr>
        <p:txBody>
          <a:bodyPr/>
          <a:lstStyle/>
          <a:p>
            <a:pPr algn="just">
              <a:spcAft>
                <a:spcPct val="0"/>
              </a:spcAft>
            </a:pPr>
            <a:r>
              <a:rPr lang="en-US" altLang="es-ES">
                <a:latin typeface="Liberation Sans" panose="020B0604020202020204" pitchFamily="34" charset="0"/>
              </a:rPr>
              <a:t>San Juan de Gaztelugatxe is a little island in the Basque Country, and it’s the real-life location that features as the island of Dragonstone in the series Game of Thrones.</a:t>
            </a:r>
          </a:p>
          <a:p>
            <a:pPr algn="just"/>
            <a:r>
              <a:rPr lang="en-US" altLang="es-ES">
                <a:latin typeface="Liberation Sans" panose="020B0604020202020204" pitchFamily="34" charset="0"/>
              </a:rPr>
              <a:t>Dragonstone is the location from which Daenerys Targaryen is plotting war against her enemies in Westeros.</a:t>
            </a:r>
          </a:p>
          <a:p>
            <a:pPr algn="just"/>
            <a:endParaRPr altLang="es-ES">
              <a:latin typeface="Liberation Sans" panose="020B0604020202020204" pitchFamily="34" charset="0"/>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ítulo 1">
            <a:extLst>
              <a:ext uri="{FF2B5EF4-FFF2-40B4-BE49-F238E27FC236}">
                <a16:creationId xmlns:a16="http://schemas.microsoft.com/office/drawing/2014/main" id="{BF19E34D-5007-C74C-84FB-8962082C97D7}"/>
              </a:ext>
            </a:extLst>
          </p:cNvPr>
          <p:cNvSpPr txBox="1">
            <a:spLocks noGrp="1" noChangeArrowheads="1"/>
          </p:cNvSpPr>
          <p:nvPr>
            <p:ph type="title"/>
          </p:nvPr>
        </p:nvSpPr>
        <p:spPr/>
        <p:txBody>
          <a:bodyPr/>
          <a:lstStyle/>
          <a:p>
            <a:r>
              <a:rPr altLang="sk-SK">
                <a:latin typeface="Liberation Sans" panose="020B0604020202020204" pitchFamily="34" charset="0"/>
              </a:rPr>
              <a:t>San Juan de Gaztelugatxe</a:t>
            </a:r>
          </a:p>
        </p:txBody>
      </p:sp>
      <p:pic>
        <p:nvPicPr>
          <p:cNvPr id="53251" name="Picture 2">
            <a:extLst>
              <a:ext uri="{FF2B5EF4-FFF2-40B4-BE49-F238E27FC236}">
                <a16:creationId xmlns:a16="http://schemas.microsoft.com/office/drawing/2014/main" id="{C94D778F-D97D-4A42-8CFD-7451766E64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225" y="1343025"/>
            <a:ext cx="4289425"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4">
            <a:extLst>
              <a:ext uri="{FF2B5EF4-FFF2-40B4-BE49-F238E27FC236}">
                <a16:creationId xmlns:a16="http://schemas.microsoft.com/office/drawing/2014/main" id="{59E3636F-6A87-0A40-A1B4-BD7FA35E67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5975" y="2747963"/>
            <a:ext cx="4327525" cy="243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ítulo 1">
            <a:extLst>
              <a:ext uri="{FF2B5EF4-FFF2-40B4-BE49-F238E27FC236}">
                <a16:creationId xmlns:a16="http://schemas.microsoft.com/office/drawing/2014/main" id="{8DD8C247-9313-5A41-A5D7-680DACC7D9E3}"/>
              </a:ext>
            </a:extLst>
          </p:cNvPr>
          <p:cNvSpPr txBox="1">
            <a:spLocks noGrp="1" noChangeArrowheads="1"/>
          </p:cNvSpPr>
          <p:nvPr>
            <p:ph type="title"/>
          </p:nvPr>
        </p:nvSpPr>
        <p:spPr>
          <a:xfrm>
            <a:off x="3455988" y="376238"/>
            <a:ext cx="3168650" cy="900112"/>
          </a:xfrm>
        </p:spPr>
        <p:txBody>
          <a:bodyPr/>
          <a:lstStyle/>
          <a:p>
            <a:r>
              <a:rPr altLang="es-ES">
                <a:latin typeface="Liberation Sans" panose="020B0604020202020204" pitchFamily="34" charset="0"/>
              </a:rPr>
              <a:t>Girona (Catalonia)</a:t>
            </a:r>
          </a:p>
        </p:txBody>
      </p:sp>
      <p:sp>
        <p:nvSpPr>
          <p:cNvPr id="54275" name="Marcador de contenido 2">
            <a:extLst>
              <a:ext uri="{FF2B5EF4-FFF2-40B4-BE49-F238E27FC236}">
                <a16:creationId xmlns:a16="http://schemas.microsoft.com/office/drawing/2014/main" id="{3365EB06-828A-1D4B-ABCD-CB8EBF0239A9}"/>
              </a:ext>
            </a:extLst>
          </p:cNvPr>
          <p:cNvSpPr txBox="1">
            <a:spLocks noGrp="1" noChangeArrowheads="1"/>
          </p:cNvSpPr>
          <p:nvPr>
            <p:ph idx="1"/>
          </p:nvPr>
        </p:nvSpPr>
        <p:spPr>
          <a:xfrm>
            <a:off x="990600" y="1493838"/>
            <a:ext cx="8099425" cy="3471862"/>
          </a:xfrm>
        </p:spPr>
        <p:txBody>
          <a:bodyPr/>
          <a:lstStyle/>
          <a:p>
            <a:pPr algn="just"/>
            <a:r>
              <a:rPr lang="en-GB" altLang="sk-SK">
                <a:latin typeface="Liberation Sans" panose="020B0604020202020204" pitchFamily="34" charset="0"/>
              </a:rPr>
              <a:t>The city of Girona in Catalonia has served as the scenery of various locations in the TV series Game of Thrones. Some parts of King’s Landing, the capital of Westeros, were filmed in Girona. The stairs of the cathedral were represented as the way to the Sept of Baelor in the series. Other places of Girona appear in the series as the city of Braavos, and it was also transformed into Antigua, the city where Sam went to become a master. </a:t>
            </a:r>
            <a:endParaRPr altLang="sk-SK">
              <a:latin typeface="Liberation Sans" panose="020B0604020202020204" pitchFamily="34" charset="0"/>
            </a:endParaRPr>
          </a:p>
          <a:p>
            <a:endParaRPr altLang="es-ES">
              <a:latin typeface="Liberation Sans" panose="020B0604020202020204" pitchFamily="34"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ítulo 1">
            <a:extLst>
              <a:ext uri="{FF2B5EF4-FFF2-40B4-BE49-F238E27FC236}">
                <a16:creationId xmlns:a16="http://schemas.microsoft.com/office/drawing/2014/main" id="{15B663F8-7786-C645-8161-DE9CEBDD5F05}"/>
              </a:ext>
            </a:extLst>
          </p:cNvPr>
          <p:cNvSpPr txBox="1">
            <a:spLocks noGrp="1" noChangeArrowheads="1"/>
          </p:cNvSpPr>
          <p:nvPr>
            <p:ph type="title"/>
          </p:nvPr>
        </p:nvSpPr>
        <p:spPr/>
        <p:txBody>
          <a:bodyPr/>
          <a:lstStyle/>
          <a:p>
            <a:r>
              <a:rPr altLang="sk-SK">
                <a:latin typeface="Liberation Sans" panose="020B0604020202020204" pitchFamily="34" charset="0"/>
              </a:rPr>
              <a:t>Girona (Catalonia)</a:t>
            </a:r>
          </a:p>
        </p:txBody>
      </p:sp>
      <p:pic>
        <p:nvPicPr>
          <p:cNvPr id="55299" name="Picture 2" descr="Game of Thrones filming locations">
            <a:extLst>
              <a:ext uri="{FF2B5EF4-FFF2-40B4-BE49-F238E27FC236}">
                <a16:creationId xmlns:a16="http://schemas.microsoft.com/office/drawing/2014/main" id="{3A374A26-77FA-034F-9A46-AE50D7CCCB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075" y="1765300"/>
            <a:ext cx="3973513"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4" descr="Game of Thrones filming locations">
            <a:extLst>
              <a:ext uri="{FF2B5EF4-FFF2-40B4-BE49-F238E27FC236}">
                <a16:creationId xmlns:a16="http://schemas.microsoft.com/office/drawing/2014/main" id="{95DA5344-874F-4B49-919F-ADBC3EC25B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6038" y="1765300"/>
            <a:ext cx="3970337"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
            <a:extLst>
              <a:ext uri="{FF2B5EF4-FFF2-40B4-BE49-F238E27FC236}">
                <a16:creationId xmlns:a16="http://schemas.microsoft.com/office/drawing/2014/main" id="{ED8B1277-7E04-1145-81E8-688569CB929B}"/>
              </a:ext>
            </a:extLst>
          </p:cNvPr>
          <p:cNvSpPr txBox="1">
            <a:spLocks noChangeArrowheads="1"/>
          </p:cNvSpPr>
          <p:nvPr/>
        </p:nvSpPr>
        <p:spPr bwMode="auto">
          <a:xfrm>
            <a:off x="3455988" y="341313"/>
            <a:ext cx="3168650"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FILM INFORMATION</a:t>
            </a:r>
          </a:p>
        </p:txBody>
      </p:sp>
      <p:sp>
        <p:nvSpPr>
          <p:cNvPr id="4098" name="Text Box 2">
            <a:extLst>
              <a:ext uri="{FF2B5EF4-FFF2-40B4-BE49-F238E27FC236}">
                <a16:creationId xmlns:a16="http://schemas.microsoft.com/office/drawing/2014/main" id="{946A6F3A-ED0F-BC49-ADF0-5174A8BFD83F}"/>
              </a:ext>
            </a:extLst>
          </p:cNvPr>
          <p:cNvSpPr txBox="1">
            <a:spLocks noChangeArrowheads="1"/>
          </p:cNvSpPr>
          <p:nvPr/>
        </p:nvSpPr>
        <p:spPr bwMode="auto">
          <a:xfrm>
            <a:off x="990600" y="1368425"/>
            <a:ext cx="8099425" cy="3754438"/>
          </a:xfrm>
          <a:prstGeom prst="rect">
            <a:avLst/>
          </a:prstGeom>
          <a:noFill/>
          <a:ln>
            <a:noFill/>
          </a:ln>
          <a:effectLst/>
        </p:spPr>
        <p:txBody>
          <a:bodyPr lIns="0" tIns="21240" rIns="0" bIns="0"/>
          <a:lstStyle>
            <a:lvl1pPr marL="430213" indent="-32385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1pPr>
            <a:lvl2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2pPr>
            <a:lvl3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3pPr>
            <a:lvl4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4pPr>
            <a:lvl5pPr>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0213" algn="l"/>
                <a:tab pos="534988" algn="l"/>
                <a:tab pos="984250" algn="l"/>
                <a:tab pos="1433513" algn="l"/>
                <a:tab pos="1882775" algn="l"/>
                <a:tab pos="2332038" algn="l"/>
                <a:tab pos="2781300" algn="l"/>
                <a:tab pos="3230563" algn="l"/>
                <a:tab pos="3679825" algn="l"/>
                <a:tab pos="4129088" algn="l"/>
                <a:tab pos="4578350" algn="l"/>
                <a:tab pos="5027613" algn="l"/>
                <a:tab pos="5476875" algn="l"/>
                <a:tab pos="5926138" algn="l"/>
                <a:tab pos="6375400" algn="l"/>
                <a:tab pos="6824663" algn="l"/>
                <a:tab pos="7273925" algn="l"/>
                <a:tab pos="7723188" algn="l"/>
                <a:tab pos="8172450" algn="l"/>
                <a:tab pos="8621713" algn="l"/>
                <a:tab pos="9070975" algn="l"/>
              </a:tabLst>
              <a:defRPr>
                <a:solidFill>
                  <a:srgbClr val="000000"/>
                </a:solidFill>
                <a:latin typeface="Arial" panose="020B0604020202020204" pitchFamily="34" charset="0"/>
                <a:ea typeface="Droid Sans Fallback"/>
                <a:cs typeface="Droid Sans Fallback"/>
              </a:defRPr>
            </a:lvl9pPr>
          </a:lstStyle>
          <a:p>
            <a:pPr>
              <a:spcAft>
                <a:spcPts val="1063"/>
              </a:spcAft>
              <a:buClr>
                <a:srgbClr val="FFFFFF"/>
              </a:buClr>
              <a:buSzPct val="45000"/>
              <a:buFont typeface="Wingdings" panose="05000000000000000000" pitchFamily="2" charset="2"/>
              <a:buChar char=""/>
              <a:defRPr/>
            </a:pPr>
            <a:r>
              <a:rPr lang="es-ES" altLang="es-ES" sz="2400" b="1">
                <a:solidFill>
                  <a:srgbClr val="FFFFFF"/>
                </a:solidFill>
              </a:rPr>
              <a:t>DIRECTOR</a:t>
            </a:r>
            <a:r>
              <a:rPr lang="es-ES" altLang="es-ES" sz="2400">
                <a:solidFill>
                  <a:srgbClr val="FFFFFF"/>
                </a:solidFill>
              </a:rPr>
              <a:t>: Steven Spielberg</a:t>
            </a:r>
          </a:p>
          <a:p>
            <a:pPr>
              <a:spcAft>
                <a:spcPts val="1063"/>
              </a:spcAft>
              <a:buClr>
                <a:srgbClr val="FFFFFF"/>
              </a:buClr>
              <a:buSzPct val="45000"/>
              <a:buFont typeface="Wingdings" panose="05000000000000000000" pitchFamily="2" charset="2"/>
              <a:buChar char=""/>
              <a:defRPr/>
            </a:pPr>
            <a:r>
              <a:rPr lang="es-ES" altLang="es-ES" sz="2400" b="1">
                <a:solidFill>
                  <a:srgbClr val="FFFFFF"/>
                </a:solidFill>
              </a:rPr>
              <a:t>MAIN CAST</a:t>
            </a:r>
            <a:r>
              <a:rPr lang="es-ES" altLang="es-ES" sz="2400">
                <a:solidFill>
                  <a:srgbClr val="FFFFFF"/>
                </a:solidFill>
              </a:rPr>
              <a:t>:  </a:t>
            </a:r>
          </a:p>
          <a:p>
            <a:pPr marL="431800" indent="-322263">
              <a:spcAft>
                <a:spcPts val="1063"/>
              </a:spcAft>
              <a:buSzPct val="45000"/>
              <a:defRPr/>
            </a:pPr>
            <a:r>
              <a:rPr lang="es-ES" altLang="es-ES" sz="2000">
                <a:solidFill>
                  <a:srgbClr val="FFFFFF"/>
                </a:solidFill>
              </a:rPr>
              <a:t>				- Harrison Ford (Indiana Jones)</a:t>
            </a:r>
          </a:p>
          <a:p>
            <a:pPr marL="431800" indent="-322263">
              <a:spcAft>
                <a:spcPts val="1063"/>
              </a:spcAft>
              <a:buSzPct val="45000"/>
              <a:defRPr/>
            </a:pPr>
            <a:r>
              <a:rPr lang="es-ES" altLang="es-ES" sz="2000">
                <a:solidFill>
                  <a:srgbClr val="FFFFFF"/>
                </a:solidFill>
              </a:rPr>
              <a:t>				- Sean Connery (Professor Henry Jones)</a:t>
            </a:r>
          </a:p>
          <a:p>
            <a:pPr marL="431800" indent="-322263">
              <a:spcAft>
                <a:spcPts val="1063"/>
              </a:spcAft>
              <a:buSzPct val="45000"/>
              <a:defRPr/>
            </a:pPr>
            <a:r>
              <a:rPr lang="es-ES" altLang="es-ES" sz="2000">
                <a:solidFill>
                  <a:srgbClr val="FFFFFF"/>
                </a:solidFill>
              </a:rPr>
              <a:t>				- Alison Doody (Elsa)</a:t>
            </a:r>
          </a:p>
          <a:p>
            <a:pPr>
              <a:spcAft>
                <a:spcPts val="1063"/>
              </a:spcAft>
              <a:buClr>
                <a:srgbClr val="FFFFFF"/>
              </a:buClr>
              <a:buSzPct val="45000"/>
              <a:buFont typeface="Wingdings" panose="05000000000000000000" pitchFamily="2" charset="2"/>
              <a:buChar char=""/>
              <a:defRPr/>
            </a:pPr>
            <a:r>
              <a:rPr lang="es-ES" altLang="es-ES" sz="2400" b="1">
                <a:solidFill>
                  <a:srgbClr val="FFFFFF"/>
                </a:solidFill>
              </a:rPr>
              <a:t>COUNTRY</a:t>
            </a:r>
            <a:r>
              <a:rPr lang="es-ES" altLang="es-ES" sz="2400">
                <a:solidFill>
                  <a:srgbClr val="FFFFFF"/>
                </a:solidFill>
              </a:rPr>
              <a:t>: USA</a:t>
            </a:r>
          </a:p>
          <a:p>
            <a:pPr>
              <a:spcAft>
                <a:spcPts val="1063"/>
              </a:spcAft>
              <a:buClr>
                <a:srgbClr val="FFFFFF"/>
              </a:buClr>
              <a:buSzPct val="45000"/>
              <a:buFont typeface="Wingdings" panose="05000000000000000000" pitchFamily="2" charset="2"/>
              <a:buChar char=""/>
              <a:defRPr/>
            </a:pPr>
            <a:r>
              <a:rPr lang="es-ES" altLang="es-ES" sz="2400" b="1">
                <a:solidFill>
                  <a:srgbClr val="FFFFFF"/>
                </a:solidFill>
              </a:rPr>
              <a:t>YEAR: </a:t>
            </a:r>
            <a:r>
              <a:rPr lang="es-ES" altLang="es-ES" sz="2400">
                <a:solidFill>
                  <a:srgbClr val="FFFFFF"/>
                </a:solidFill>
              </a:rPr>
              <a:t>1989</a:t>
            </a:r>
          </a:p>
          <a:p>
            <a:pPr>
              <a:spcAft>
                <a:spcPts val="1063"/>
              </a:spcAft>
              <a:buClr>
                <a:srgbClr val="FFFFFF"/>
              </a:buClr>
              <a:buSzPct val="45000"/>
              <a:buFont typeface="Wingdings" panose="05000000000000000000" pitchFamily="2" charset="2"/>
              <a:buChar char=""/>
              <a:defRPr/>
            </a:pPr>
            <a:r>
              <a:rPr lang="es-ES" altLang="es-ES" sz="2400" b="1">
                <a:solidFill>
                  <a:srgbClr val="FFFFFF"/>
                </a:solidFill>
              </a:rPr>
              <a:t>GENRE:</a:t>
            </a:r>
            <a:r>
              <a:rPr lang="es-ES" altLang="es-ES" sz="2400">
                <a:solidFill>
                  <a:srgbClr val="FFFFFF"/>
                </a:solidFill>
              </a:rPr>
              <a:t> Adventures  and Action. </a:t>
            </a:r>
          </a:p>
        </p:txBody>
      </p:sp>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
            <a:extLst>
              <a:ext uri="{FF2B5EF4-FFF2-40B4-BE49-F238E27FC236}">
                <a16:creationId xmlns:a16="http://schemas.microsoft.com/office/drawing/2014/main" id="{51E8CF80-6DFE-704A-BEBA-79FF0C09CDB7}"/>
              </a:ext>
            </a:extLst>
          </p:cNvPr>
          <p:cNvSpPr txBox="1">
            <a:spLocks noChangeArrowheads="1"/>
          </p:cNvSpPr>
          <p:nvPr/>
        </p:nvSpPr>
        <p:spPr bwMode="auto">
          <a:xfrm>
            <a:off x="3455988" y="314325"/>
            <a:ext cx="3168650" cy="900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SYNOPSIS</a:t>
            </a:r>
          </a:p>
        </p:txBody>
      </p:sp>
      <p:sp>
        <p:nvSpPr>
          <p:cNvPr id="10243" name="Text Box 2">
            <a:extLst>
              <a:ext uri="{FF2B5EF4-FFF2-40B4-BE49-F238E27FC236}">
                <a16:creationId xmlns:a16="http://schemas.microsoft.com/office/drawing/2014/main" id="{A6E10685-6DEF-E94C-A37D-1ED72EB4F8EA}"/>
              </a:ext>
            </a:extLst>
          </p:cNvPr>
          <p:cNvSpPr txBox="1">
            <a:spLocks noChangeArrowheads="1"/>
          </p:cNvSpPr>
          <p:nvPr/>
        </p:nvSpPr>
        <p:spPr bwMode="auto">
          <a:xfrm>
            <a:off x="990600" y="1095375"/>
            <a:ext cx="8099425" cy="662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17640" rIns="0" bIns="0"/>
          <a:lstStyle>
            <a:lvl1pPr marL="431800" indent="-322263">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1pPr>
            <a:lvl2pPr marL="742950" indent="-285750">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2pPr>
            <a:lvl3pPr marL="1143000" indent="-228600">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3pPr>
            <a:lvl4pPr marL="1600200" indent="-228600">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4pPr>
            <a:lvl5pPr marL="2057400" indent="-228600">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4318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32925" algn="l"/>
                <a:tab pos="9882188" algn="l"/>
                <a:tab pos="10331450" algn="l"/>
                <a:tab pos="10780713" algn="l"/>
              </a:tabLst>
              <a:defRPr>
                <a:solidFill>
                  <a:schemeClr val="tx1"/>
                </a:solidFill>
                <a:latin typeface="Calibri" panose="020F0502020204030204" pitchFamily="34" charset="0"/>
              </a:defRPr>
            </a:lvl9pPr>
          </a:lstStyle>
          <a:p>
            <a:pPr algn="just">
              <a:lnSpc>
                <a:spcPct val="150000"/>
              </a:lnSpc>
              <a:spcAft>
                <a:spcPts val="1063"/>
              </a:spcAft>
              <a:buSzPct val="45000"/>
            </a:pPr>
            <a:r>
              <a:rPr lang="es-ES" altLang="es-ES" sz="2000">
                <a:solidFill>
                  <a:srgbClr val="FFFFFF"/>
                </a:solidFill>
                <a:latin typeface="Arial" panose="020B0604020202020204" pitchFamily="34" charset="0"/>
                <a:ea typeface="Droid Sans Fallback"/>
                <a:cs typeface="Droid Sans Fallback"/>
              </a:rPr>
              <a:t>	</a:t>
            </a:r>
          </a:p>
          <a:p>
            <a:pPr algn="just">
              <a:lnSpc>
                <a:spcPct val="150000"/>
              </a:lnSpc>
              <a:spcAft>
                <a:spcPts val="1063"/>
              </a:spcAft>
              <a:buSzPct val="45000"/>
            </a:pPr>
            <a:r>
              <a:rPr lang="es-ES" altLang="es-ES" sz="2000">
                <a:solidFill>
                  <a:srgbClr val="FFFFFF"/>
                </a:solidFill>
                <a:latin typeface="Arial" panose="020B0604020202020204" pitchFamily="34" charset="0"/>
                <a:ea typeface="Droid Sans Fallback"/>
                <a:cs typeface="Droid Sans Fallback"/>
              </a:rPr>
              <a:t>	Indiana  Jones must prevent the Nazis from finding the Holy Grial, which could be used to dominate the world. He has to rescue his father who has been kidnapped by the Nazis. His father has a diary with the necesary information to locate the Grial.</a:t>
            </a:r>
          </a:p>
          <a:p>
            <a:pPr algn="just">
              <a:lnSpc>
                <a:spcPct val="150000"/>
              </a:lnSpc>
              <a:spcAft>
                <a:spcPts val="1063"/>
              </a:spcAft>
              <a:buSzPct val="45000"/>
            </a:pPr>
            <a:endParaRPr lang="es-ES" altLang="es-ES" sz="2000">
              <a:solidFill>
                <a:srgbClr val="FFFFFF"/>
              </a:solidFill>
              <a:latin typeface="Arial" panose="020B0604020202020204" pitchFamily="34" charset="0"/>
              <a:ea typeface="Droid Sans Fallback"/>
              <a:cs typeface="Droid Sans Fallback"/>
            </a:endParaRPr>
          </a:p>
          <a:p>
            <a:pPr algn="ctr">
              <a:lnSpc>
                <a:spcPct val="150000"/>
              </a:lnSpc>
              <a:spcAft>
                <a:spcPts val="1063"/>
              </a:spcAft>
              <a:buSzPct val="45000"/>
            </a:pPr>
            <a:r>
              <a:rPr lang="es-ES" altLang="es-ES" sz="2000">
                <a:solidFill>
                  <a:srgbClr val="FFFFFF"/>
                </a:solidFill>
                <a:latin typeface="Arial" panose="020B0604020202020204" pitchFamily="34" charset="0"/>
                <a:ea typeface="Droid Sans Fallback"/>
                <a:cs typeface="Droid Sans Fallback"/>
                <a:hlinkClick r:id="rId3"/>
              </a:rPr>
              <a:t>Official trailer</a:t>
            </a:r>
            <a:endParaRPr lang="es-ES" altLang="es-ES" sz="2000">
              <a:solidFill>
                <a:srgbClr val="FFFFFF"/>
              </a:solidFill>
              <a:latin typeface="Arial" panose="020B0604020202020204" pitchFamily="34" charset="0"/>
              <a:ea typeface="Droid Sans Fallback"/>
              <a:cs typeface="Droid Sans Fallback"/>
            </a:endParaRPr>
          </a:p>
          <a:p>
            <a:pPr>
              <a:spcAft>
                <a:spcPts val="1063"/>
              </a:spcAft>
            </a:pPr>
            <a:endParaRPr lang="es-ES" altLang="es-ES" sz="2400">
              <a:solidFill>
                <a:srgbClr val="FFFFFF"/>
              </a:solidFill>
              <a:latin typeface="Arial" panose="020B0604020202020204" pitchFamily="34" charset="0"/>
              <a:ea typeface="Droid Sans Fallback"/>
              <a:cs typeface="Droid Sans Fallback"/>
            </a:endParaRPr>
          </a:p>
          <a:p>
            <a:pPr>
              <a:spcAft>
                <a:spcPts val="1063"/>
              </a:spcAft>
              <a:buSzPct val="45000"/>
            </a:pPr>
            <a:endParaRPr lang="es-ES" altLang="es-ES" sz="2400">
              <a:solidFill>
                <a:srgbClr val="FFFFFF"/>
              </a:solidFill>
              <a:latin typeface="Arial" panose="020B0604020202020204" pitchFamily="34" charset="0"/>
              <a:ea typeface="Droid Sans Fallback"/>
              <a:cs typeface="Droid Sans Fallback"/>
            </a:endParaRPr>
          </a:p>
        </p:txBody>
      </p:sp>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a:extLst>
              <a:ext uri="{FF2B5EF4-FFF2-40B4-BE49-F238E27FC236}">
                <a16:creationId xmlns:a16="http://schemas.microsoft.com/office/drawing/2014/main" id="{087334E4-ADA3-1C42-BE8D-1C1458D003CF}"/>
              </a:ext>
            </a:extLst>
          </p:cNvPr>
          <p:cNvSpPr txBox="1">
            <a:spLocks noChangeArrowheads="1"/>
          </p:cNvSpPr>
          <p:nvPr/>
        </p:nvSpPr>
        <p:spPr bwMode="auto">
          <a:xfrm>
            <a:off x="1944688" y="71438"/>
            <a:ext cx="5543550" cy="1404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DESCRIPTION OF FILMING LOCATIONS</a:t>
            </a:r>
          </a:p>
        </p:txBody>
      </p:sp>
      <p:sp>
        <p:nvSpPr>
          <p:cNvPr id="6146" name="Text Box 2">
            <a:extLst>
              <a:ext uri="{FF2B5EF4-FFF2-40B4-BE49-F238E27FC236}">
                <a16:creationId xmlns:a16="http://schemas.microsoft.com/office/drawing/2014/main" id="{5BDECEA5-91D6-5D42-83D5-F9F22AA7DCA4}"/>
              </a:ext>
            </a:extLst>
          </p:cNvPr>
          <p:cNvSpPr txBox="1">
            <a:spLocks noChangeArrowheads="1"/>
          </p:cNvSpPr>
          <p:nvPr/>
        </p:nvSpPr>
        <p:spPr bwMode="auto">
          <a:xfrm>
            <a:off x="576263" y="1449388"/>
            <a:ext cx="8099425" cy="4022725"/>
          </a:xfrm>
          <a:prstGeom prst="rect">
            <a:avLst/>
          </a:prstGeom>
          <a:noFill/>
          <a:ln>
            <a:noFill/>
          </a:ln>
          <a:effectLst/>
        </p:spPr>
        <p:txBody>
          <a:bodyPr lIns="0" tIns="12600" rIns="0" bIns="0"/>
          <a:lstStyle>
            <a:lvl1pPr marL="431800" indent="-322263">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1pPr>
            <a:lvl2pPr>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2pPr>
            <a:lvl3pPr>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3pPr>
            <a:lvl4pPr>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4pPr>
            <a:lvl5pPr>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431800" algn="l"/>
                <a:tab pos="536575" algn="l"/>
                <a:tab pos="985838" algn="l"/>
                <a:tab pos="1435100" algn="l"/>
                <a:tab pos="1884363" algn="l"/>
                <a:tab pos="2333625" algn="l"/>
                <a:tab pos="2782888" algn="l"/>
                <a:tab pos="3232150" algn="l"/>
                <a:tab pos="3681413" algn="l"/>
                <a:tab pos="4130675" algn="l"/>
                <a:tab pos="4579938" algn="l"/>
                <a:tab pos="5029200" algn="l"/>
                <a:tab pos="5478463" algn="l"/>
                <a:tab pos="5927725" algn="l"/>
                <a:tab pos="6376988" algn="l"/>
                <a:tab pos="6826250" algn="l"/>
                <a:tab pos="7275513" algn="l"/>
                <a:tab pos="7724775" algn="l"/>
                <a:tab pos="8174038" algn="l"/>
                <a:tab pos="8623300" algn="l"/>
                <a:tab pos="9072563" algn="l"/>
              </a:tabLst>
              <a:defRPr>
                <a:solidFill>
                  <a:srgbClr val="000000"/>
                </a:solidFill>
                <a:latin typeface="Arial" panose="020B0604020202020204" pitchFamily="34" charset="0"/>
                <a:ea typeface="Droid Sans Fallback"/>
                <a:cs typeface="Droid Sans Fallback"/>
              </a:defRPr>
            </a:lvl9pPr>
          </a:lstStyle>
          <a:p>
            <a:pPr>
              <a:spcAft>
                <a:spcPts val="1063"/>
              </a:spcAft>
              <a:buSzPct val="45000"/>
              <a:defRPr/>
            </a:pPr>
            <a:endParaRPr lang="es-ES" altLang="es-ES" sz="1400">
              <a:solidFill>
                <a:srgbClr val="FFFFFF"/>
              </a:solidFill>
            </a:endParaRPr>
          </a:p>
          <a:p>
            <a:pPr marL="430213" indent="-323850">
              <a:lnSpc>
                <a:spcPct val="150000"/>
              </a:lnSpc>
              <a:spcAft>
                <a:spcPts val="1063"/>
              </a:spcAft>
              <a:buClr>
                <a:srgbClr val="FFFFFF"/>
              </a:buClr>
              <a:buSzPct val="45000"/>
              <a:buFont typeface="Wingdings" panose="05000000000000000000" pitchFamily="2" charset="2"/>
              <a:buChar char=""/>
              <a:defRPr/>
            </a:pPr>
            <a:r>
              <a:rPr lang="es-ES" altLang="es-ES" sz="2400">
                <a:solidFill>
                  <a:srgbClr val="FFFFFF"/>
                </a:solidFill>
              </a:rPr>
              <a:t>MONSUL BEACH</a:t>
            </a:r>
          </a:p>
          <a:p>
            <a:pPr marL="430213" indent="-323850">
              <a:lnSpc>
                <a:spcPct val="150000"/>
              </a:lnSpc>
              <a:spcAft>
                <a:spcPts val="1063"/>
              </a:spcAft>
              <a:buClr>
                <a:srgbClr val="FFFFFF"/>
              </a:buClr>
              <a:buSzPct val="45000"/>
              <a:buFont typeface="Wingdings" panose="05000000000000000000" pitchFamily="2" charset="2"/>
              <a:buChar char=""/>
              <a:defRPr/>
            </a:pPr>
            <a:r>
              <a:rPr lang="es-ES" altLang="es-ES" sz="2400">
                <a:solidFill>
                  <a:srgbClr val="FFFFFF"/>
                </a:solidFill>
              </a:rPr>
              <a:t>SAN JOSE BEACH</a:t>
            </a:r>
          </a:p>
          <a:p>
            <a:pPr marL="430213" indent="-323850">
              <a:lnSpc>
                <a:spcPct val="150000"/>
              </a:lnSpc>
              <a:spcAft>
                <a:spcPts val="1063"/>
              </a:spcAft>
              <a:buClr>
                <a:srgbClr val="FFFFFF"/>
              </a:buClr>
              <a:buSzPct val="45000"/>
              <a:buFont typeface="Wingdings" panose="05000000000000000000" pitchFamily="2" charset="2"/>
              <a:buChar char=""/>
              <a:defRPr/>
            </a:pPr>
            <a:r>
              <a:rPr lang="es-ES" altLang="es-ES" sz="2400">
                <a:solidFill>
                  <a:srgbClr val="FFFFFF"/>
                </a:solidFill>
              </a:rPr>
              <a:t>DESERT OF TABERNAS IN ALMERÍA</a:t>
            </a:r>
          </a:p>
          <a:p>
            <a:pPr marL="430213" indent="-323850">
              <a:spcAft>
                <a:spcPts val="1063"/>
              </a:spcAft>
              <a:buClr>
                <a:srgbClr val="FFFFFF"/>
              </a:buClr>
              <a:buSzPct val="45000"/>
              <a:buFont typeface="Wingdings" panose="05000000000000000000" pitchFamily="2" charset="2"/>
              <a:buNone/>
              <a:defRPr/>
            </a:pPr>
            <a:endParaRPr lang="es-ES" altLang="es-ES" sz="1400">
              <a:solidFill>
                <a:srgbClr val="FFFFFF"/>
              </a:solidFill>
            </a:endParaRPr>
          </a:p>
          <a:p>
            <a:pPr marL="430213" indent="-323850">
              <a:spcAft>
                <a:spcPts val="1063"/>
              </a:spcAft>
              <a:buClr>
                <a:srgbClr val="FFFFFF"/>
              </a:buClr>
              <a:buSzPct val="45000"/>
              <a:buFont typeface="Wingdings" panose="05000000000000000000" pitchFamily="2" charset="2"/>
              <a:buNone/>
              <a:defRPr/>
            </a:pPr>
            <a:endParaRPr lang="es-ES" altLang="es-ES" sz="1400">
              <a:solidFill>
                <a:srgbClr val="FFFFFF"/>
              </a:solidFill>
            </a:endParaRPr>
          </a:p>
          <a:p>
            <a:pPr marL="430213" indent="-323850">
              <a:spcAft>
                <a:spcPts val="1063"/>
              </a:spcAft>
              <a:buClr>
                <a:srgbClr val="FFFFFF"/>
              </a:buClr>
              <a:buSzPct val="45000"/>
              <a:buFont typeface="Wingdings" panose="05000000000000000000" pitchFamily="2" charset="2"/>
              <a:buNone/>
              <a:defRPr/>
            </a:pPr>
            <a:endParaRPr lang="es-ES" altLang="es-ES" sz="1400">
              <a:solidFill>
                <a:srgbClr val="FFFFFF"/>
              </a:solidFill>
            </a:endParaRPr>
          </a:p>
          <a:p>
            <a:pPr>
              <a:spcAft>
                <a:spcPts val="1063"/>
              </a:spcAft>
              <a:buSzPct val="45000"/>
              <a:defRPr/>
            </a:pPr>
            <a:endParaRPr lang="es-ES" altLang="es-ES" sz="1400">
              <a:solidFill>
                <a:srgbClr val="FFFFFF"/>
              </a:solidFill>
            </a:endParaRPr>
          </a:p>
        </p:txBody>
      </p:sp>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a:extLst>
              <a:ext uri="{FF2B5EF4-FFF2-40B4-BE49-F238E27FC236}">
                <a16:creationId xmlns:a16="http://schemas.microsoft.com/office/drawing/2014/main" id="{CEE3D22D-ADE4-D14B-89CD-416CC23682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1466850"/>
            <a:ext cx="3529012" cy="2971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39" name="Text Box 2">
            <a:extLst>
              <a:ext uri="{FF2B5EF4-FFF2-40B4-BE49-F238E27FC236}">
                <a16:creationId xmlns:a16="http://schemas.microsoft.com/office/drawing/2014/main" id="{59C2948D-82A4-4C41-9826-D6C9EECFD52F}"/>
              </a:ext>
            </a:extLst>
          </p:cNvPr>
          <p:cNvSpPr txBox="1">
            <a:spLocks noChangeArrowheads="1"/>
          </p:cNvSpPr>
          <p:nvPr/>
        </p:nvSpPr>
        <p:spPr bwMode="auto">
          <a:xfrm>
            <a:off x="3311525" y="314325"/>
            <a:ext cx="3817938"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MONSUL BEACH</a:t>
            </a:r>
          </a:p>
        </p:txBody>
      </p:sp>
      <p:sp>
        <p:nvSpPr>
          <p:cNvPr id="14340" name="Text Box 3">
            <a:extLst>
              <a:ext uri="{FF2B5EF4-FFF2-40B4-BE49-F238E27FC236}">
                <a16:creationId xmlns:a16="http://schemas.microsoft.com/office/drawing/2014/main" id="{D611CE5E-9571-D844-9303-A93A8BEFF9ED}"/>
              </a:ext>
            </a:extLst>
          </p:cNvPr>
          <p:cNvSpPr txBox="1">
            <a:spLocks noChangeArrowheads="1"/>
          </p:cNvSpPr>
          <p:nvPr/>
        </p:nvSpPr>
        <p:spPr bwMode="auto">
          <a:xfrm>
            <a:off x="4606925" y="1466850"/>
            <a:ext cx="4465638" cy="331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1240" rIns="0" bIns="0"/>
          <a:lstStyle>
            <a:lvl1pPr marL="342900" indent="-341313">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just">
              <a:lnSpc>
                <a:spcPct val="150000"/>
              </a:lnSpc>
              <a:spcAft>
                <a:spcPts val="1063"/>
              </a:spcAft>
            </a:pPr>
            <a:r>
              <a:rPr lang="en-US" altLang="es-ES" sz="2000">
                <a:solidFill>
                  <a:srgbClr val="FFFFFF"/>
                </a:solidFill>
                <a:latin typeface="Arial" panose="020B0604020202020204" pitchFamily="34" charset="0"/>
                <a:ea typeface="Droid Sans Fallback"/>
                <a:cs typeface="Droid Sans Fallback"/>
              </a:rPr>
              <a:t>	Sean Connery (Henry Jones) scares some birds with his umbrella and fuss so that they take down a plane that goes straight to father and son to shoot them. This beach is located in the place of Cabo de Gata and is called Monsul beach.</a:t>
            </a:r>
          </a:p>
          <a:p>
            <a:pPr>
              <a:spcAft>
                <a:spcPts val="1063"/>
              </a:spcAft>
            </a:pPr>
            <a:endParaRPr lang="en-US" altLang="es-ES" sz="2000">
              <a:solidFill>
                <a:srgbClr val="FFFFFF"/>
              </a:solidFill>
              <a:latin typeface="Arial" panose="020B0604020202020204" pitchFamily="34" charset="0"/>
              <a:ea typeface="Droid Sans Fallback"/>
              <a:cs typeface="Droid Sans Fallback"/>
            </a:endParaRPr>
          </a:p>
        </p:txBody>
      </p:sp>
      <p:sp>
        <p:nvSpPr>
          <p:cNvPr id="14341" name="Rectangle 4">
            <a:extLst>
              <a:ext uri="{FF2B5EF4-FFF2-40B4-BE49-F238E27FC236}">
                <a16:creationId xmlns:a16="http://schemas.microsoft.com/office/drawing/2014/main" id="{79552D03-A88C-8241-B9FA-DBEB5D55944A}"/>
              </a:ext>
            </a:extLst>
          </p:cNvPr>
          <p:cNvSpPr>
            <a:spLocks noChangeArrowheads="1"/>
          </p:cNvSpPr>
          <p:nvPr/>
        </p:nvSpPr>
        <p:spPr bwMode="auto">
          <a:xfrm>
            <a:off x="1008063" y="4637088"/>
            <a:ext cx="3487737" cy="49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marL="342900" indent="-341313">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1pPr>
            <a:lvl2pPr marL="742950" indent="-28575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2pPr>
            <a:lvl3pPr marL="1143000" indent="-22860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3pPr>
            <a:lvl4pPr marL="1600200" indent="-22860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4pPr>
            <a:lvl5pPr marL="2057400" indent="-22860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9pPr>
          </a:lstStyle>
          <a:p>
            <a:pPr algn="ctr">
              <a:lnSpc>
                <a:spcPct val="150000"/>
              </a:lnSpc>
              <a:spcAft>
                <a:spcPts val="1063"/>
              </a:spcAft>
            </a:pPr>
            <a:r>
              <a:rPr lang="es-ES" altLang="es-ES" sz="2000">
                <a:solidFill>
                  <a:srgbClr val="CCCCFF"/>
                </a:solidFill>
                <a:latin typeface="Arial" panose="020B0604020202020204" pitchFamily="34" charset="0"/>
                <a:ea typeface="Droid Sans Fallback"/>
                <a:cs typeface="Droid Sans Fallback"/>
                <a:hlinkClick r:id="rId4"/>
              </a:rPr>
              <a:t>Film scene</a:t>
            </a:r>
          </a:p>
        </p:txBody>
      </p:sp>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a:extLst>
              <a:ext uri="{FF2B5EF4-FFF2-40B4-BE49-F238E27FC236}">
                <a16:creationId xmlns:a16="http://schemas.microsoft.com/office/drawing/2014/main" id="{10A1CACB-C405-1443-9713-A7EE71FAFB26}"/>
              </a:ext>
            </a:extLst>
          </p:cNvPr>
          <p:cNvSpPr txBox="1">
            <a:spLocks noChangeArrowheads="1"/>
          </p:cNvSpPr>
          <p:nvPr/>
        </p:nvSpPr>
        <p:spPr bwMode="auto">
          <a:xfrm>
            <a:off x="1152525" y="314325"/>
            <a:ext cx="3168650"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916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r>
              <a:rPr lang="es-ES" altLang="es-ES" sz="3300" b="1">
                <a:solidFill>
                  <a:srgbClr val="FFFFFF"/>
                </a:solidFill>
                <a:latin typeface="Arial" panose="020B0604020202020204" pitchFamily="34" charset="0"/>
                <a:ea typeface="Droid Sans Fallback"/>
                <a:cs typeface="Droid Sans Fallback"/>
              </a:rPr>
              <a:t>SAN JOSÉ BEACH</a:t>
            </a:r>
          </a:p>
        </p:txBody>
      </p:sp>
      <p:sp>
        <p:nvSpPr>
          <p:cNvPr id="16387" name="Text Box 2">
            <a:extLst>
              <a:ext uri="{FF2B5EF4-FFF2-40B4-BE49-F238E27FC236}">
                <a16:creationId xmlns:a16="http://schemas.microsoft.com/office/drawing/2014/main" id="{2EA3A76A-DCAC-1449-9061-EFF3FB263E2B}"/>
              </a:ext>
            </a:extLst>
          </p:cNvPr>
          <p:cNvSpPr txBox="1">
            <a:spLocks noChangeArrowheads="1"/>
          </p:cNvSpPr>
          <p:nvPr/>
        </p:nvSpPr>
        <p:spPr bwMode="auto">
          <a:xfrm>
            <a:off x="990600" y="1368425"/>
            <a:ext cx="8099425"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sk-SK" altLang="sk-SK"/>
          </a:p>
        </p:txBody>
      </p:sp>
      <p:pic>
        <p:nvPicPr>
          <p:cNvPr id="16388" name="Picture 3">
            <a:extLst>
              <a:ext uri="{FF2B5EF4-FFF2-40B4-BE49-F238E27FC236}">
                <a16:creationId xmlns:a16="http://schemas.microsoft.com/office/drawing/2014/main" id="{E19605E5-2F99-0E4D-9749-48A2BA841F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1395413"/>
            <a:ext cx="4176712" cy="3311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9" name="Picture 4">
            <a:extLst>
              <a:ext uri="{FF2B5EF4-FFF2-40B4-BE49-F238E27FC236}">
                <a16:creationId xmlns:a16="http://schemas.microsoft.com/office/drawing/2014/main" id="{38B5847F-F1C6-8140-85DA-9AF48B7D44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0675" y="1466850"/>
            <a:ext cx="3671888" cy="33162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0" name="Text Box 5">
            <a:extLst>
              <a:ext uri="{FF2B5EF4-FFF2-40B4-BE49-F238E27FC236}">
                <a16:creationId xmlns:a16="http://schemas.microsoft.com/office/drawing/2014/main" id="{02D62631-3D80-7643-932B-2C09343D6682}"/>
              </a:ext>
            </a:extLst>
          </p:cNvPr>
          <p:cNvSpPr txBox="1">
            <a:spLocks noChangeArrowheads="1"/>
          </p:cNvSpPr>
          <p:nvPr/>
        </p:nvSpPr>
        <p:spPr bwMode="auto">
          <a:xfrm>
            <a:off x="4321175" y="409575"/>
            <a:ext cx="5327650" cy="900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1260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a:spcAft>
                <a:spcPts val="1063"/>
              </a:spcAft>
            </a:pPr>
            <a:r>
              <a:rPr lang="es-ES" altLang="es-ES" sz="3000" b="1">
                <a:solidFill>
                  <a:srgbClr val="FFFFFF"/>
                </a:solidFill>
                <a:latin typeface="Arial" panose="020B0604020202020204" pitchFamily="34" charset="0"/>
                <a:ea typeface="Droid Sans Fallback"/>
                <a:cs typeface="Droid Sans Fallback"/>
              </a:rPr>
              <a:t>DESERT OF TABERNAS IN ALMERÍA</a:t>
            </a:r>
          </a:p>
        </p:txBody>
      </p:sp>
    </p:spTree>
  </p:cSld>
  <p:clrMapOvr>
    <a:masterClrMapping/>
  </p:clrMapOvr>
  <p:transition spd="slow"/>
  <p:timing>
    <p:tnLst>
      <p:par>
        <p:cTn id="1" dur="indefinite"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a:extLst>
              <a:ext uri="{FF2B5EF4-FFF2-40B4-BE49-F238E27FC236}">
                <a16:creationId xmlns:a16="http://schemas.microsoft.com/office/drawing/2014/main" id="{9BBDD0CA-60C0-8443-8992-73BF7F360DAB}"/>
              </a:ext>
            </a:extLst>
          </p:cNvPr>
          <p:cNvSpPr txBox="1">
            <a:spLocks noGrp="1" noChangeArrowheads="1"/>
          </p:cNvSpPr>
          <p:nvPr>
            <p:ph type="title"/>
          </p:nvPr>
        </p:nvSpPr>
        <p:spPr>
          <a:xfrm>
            <a:off x="1439863" y="-125413"/>
            <a:ext cx="7056437" cy="1871663"/>
          </a:xfrm>
        </p:spPr>
        <p:txBody>
          <a:bodyPr tIns="29337"/>
          <a:lstStyle/>
          <a:p>
            <a: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Lst>
            </a:pPr>
            <a:r>
              <a:rPr altLang="es-ES">
                <a:latin typeface="Liberation Sans" panose="020B0604020202020204" pitchFamily="34" charset="0"/>
              </a:rPr>
              <a:t>STAR WARS: EPISODE II</a:t>
            </a:r>
            <a:br>
              <a:rPr altLang="es-ES">
                <a:latin typeface="Liberation Sans" panose="020B0604020202020204" pitchFamily="34" charset="0"/>
              </a:rPr>
            </a:br>
            <a:r>
              <a:rPr altLang="es-ES">
                <a:latin typeface="Liberation Sans" panose="020B0604020202020204" pitchFamily="34" charset="0"/>
              </a:rPr>
              <a:t>ATTACK OF THE CLONES</a:t>
            </a:r>
          </a:p>
        </p:txBody>
      </p:sp>
      <p:pic>
        <p:nvPicPr>
          <p:cNvPr id="18435" name="Picture 3">
            <a:extLst>
              <a:ext uri="{FF2B5EF4-FFF2-40B4-BE49-F238E27FC236}">
                <a16:creationId xmlns:a16="http://schemas.microsoft.com/office/drawing/2014/main" id="{179AE8B0-D8B3-F543-84DF-8AAD18874C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650" y="1404938"/>
            <a:ext cx="3455988" cy="3851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a:extLst>
              <a:ext uri="{FF2B5EF4-FFF2-40B4-BE49-F238E27FC236}">
                <a16:creationId xmlns:a16="http://schemas.microsoft.com/office/drawing/2014/main" id="{236FCA27-4622-B549-AF4E-B22F43E9DB2C}"/>
              </a:ext>
            </a:extLst>
          </p:cNvPr>
          <p:cNvSpPr txBox="1">
            <a:spLocks noGrp="1" noChangeArrowheads="1"/>
          </p:cNvSpPr>
          <p:nvPr>
            <p:ph type="title"/>
          </p:nvPr>
        </p:nvSpPr>
        <p:spPr>
          <a:xfrm>
            <a:off x="3455988" y="341313"/>
            <a:ext cx="3168650" cy="936625"/>
          </a:xfrm>
        </p:spPr>
        <p:txBody>
          <a:bodyPr tIns="29337"/>
          <a:lstStyle/>
          <a:p>
            <a:pPr>
              <a:tabLst>
                <a:tab pos="449263" algn="l"/>
                <a:tab pos="898525" algn="l"/>
                <a:tab pos="1347788" algn="l"/>
                <a:tab pos="1797050" algn="l"/>
                <a:tab pos="2246313" algn="l"/>
                <a:tab pos="2695575" algn="l"/>
                <a:tab pos="3144838" algn="l"/>
              </a:tabLst>
            </a:pPr>
            <a:r>
              <a:rPr altLang="es-ES">
                <a:latin typeface="Liberation Sans" panose="020B0604020202020204" pitchFamily="34" charset="0"/>
              </a:rPr>
              <a:t>Film information</a:t>
            </a:r>
          </a:p>
        </p:txBody>
      </p:sp>
      <p:sp>
        <p:nvSpPr>
          <p:cNvPr id="4098" name="Rectangle 2">
            <a:extLst>
              <a:ext uri="{FF2B5EF4-FFF2-40B4-BE49-F238E27FC236}">
                <a16:creationId xmlns:a16="http://schemas.microsoft.com/office/drawing/2014/main" id="{4D6D42FE-73F3-1741-B0D4-55CEBA27262E}"/>
              </a:ext>
            </a:extLst>
          </p:cNvPr>
          <p:cNvSpPr>
            <a:spLocks noGrp="1" noChangeArrowheads="1"/>
          </p:cNvSpPr>
          <p:nvPr>
            <p:ph type="body" idx="1"/>
          </p:nvPr>
        </p:nvSpPr>
        <p:spPr>
          <a:xfrm>
            <a:off x="977900" y="1368425"/>
            <a:ext cx="8099425" cy="3600450"/>
          </a:xfrm>
        </p:spPr>
        <p:txBody>
          <a:bodyPr/>
          <a:lstStyle/>
          <a:p>
            <a:pPr marL="431800" indent="-323850">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a:t>Director: </a:t>
            </a:r>
            <a:r>
              <a:rPr altLang="es-ES" sz="2000" dirty="0"/>
              <a:t>George Lucas</a:t>
            </a:r>
          </a:p>
          <a:p>
            <a:pPr marL="431800" indent="-323850">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Main</a:t>
            </a:r>
            <a:r>
              <a:rPr altLang="es-ES" sz="2000" b="1" dirty="0"/>
              <a:t> </a:t>
            </a:r>
            <a:r>
              <a:rPr altLang="es-ES" sz="2000" b="1" dirty="0" err="1"/>
              <a:t>cast</a:t>
            </a:r>
            <a:r>
              <a:rPr altLang="es-ES" sz="2000" b="1" dirty="0"/>
              <a:t>: </a:t>
            </a:r>
          </a:p>
          <a:p>
            <a:pPr marL="107950">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a:t>
            </a:r>
            <a:r>
              <a:rPr altLang="es-ES" sz="1600" dirty="0" err="1"/>
              <a:t>Ewan</a:t>
            </a:r>
            <a:r>
              <a:rPr altLang="es-ES" sz="1600" dirty="0"/>
              <a:t> McGregor (Obi-</a:t>
            </a:r>
            <a:r>
              <a:rPr altLang="es-ES" sz="1600" dirty="0" err="1"/>
              <a:t>Wan</a:t>
            </a:r>
            <a:r>
              <a:rPr altLang="es-ES" sz="1600" dirty="0"/>
              <a:t> </a:t>
            </a:r>
            <a:r>
              <a:rPr altLang="es-ES" sz="1600" dirty="0" err="1"/>
              <a:t>Kenobi</a:t>
            </a:r>
            <a:r>
              <a:rPr altLang="es-ES" sz="1600" dirty="0"/>
              <a:t>)	</a:t>
            </a:r>
          </a:p>
          <a:p>
            <a:pPr marL="107950">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Natalie Portman (Padmé Amidala)</a:t>
            </a:r>
          </a:p>
          <a:p>
            <a:pPr marL="107950">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Hayden Christensen (</a:t>
            </a:r>
            <a:r>
              <a:rPr altLang="es-ES" sz="1600" dirty="0" err="1"/>
              <a:t>Anakin</a:t>
            </a:r>
            <a:r>
              <a:rPr altLang="es-ES" sz="1600" dirty="0"/>
              <a:t> </a:t>
            </a:r>
            <a:r>
              <a:rPr altLang="es-ES" sz="1600" dirty="0" err="1"/>
              <a:t>Skywalker</a:t>
            </a:r>
            <a:r>
              <a:rPr altLang="es-ES" sz="1600" dirty="0"/>
              <a:t>)	</a:t>
            </a:r>
          </a:p>
          <a:p>
            <a:pPr marL="107950">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Samuel L. Jackson (Mace Windu)	</a:t>
            </a:r>
          </a:p>
          <a:p>
            <a:pPr marL="107950">
              <a:buClr>
                <a:srgbClr val="FFFFFF"/>
              </a:buClr>
              <a:buSzPct val="4500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 Christopher Lee (</a:t>
            </a:r>
            <a:r>
              <a:rPr altLang="es-ES" sz="1600" dirty="0" err="1"/>
              <a:t>count</a:t>
            </a:r>
            <a:r>
              <a:rPr altLang="es-ES" sz="1600" dirty="0"/>
              <a:t> Dooku/Darth </a:t>
            </a:r>
            <a:r>
              <a:rPr altLang="es-ES" sz="1600" dirty="0" err="1"/>
              <a:t>Tyranus</a:t>
            </a:r>
            <a:r>
              <a:rPr altLang="es-ES" sz="1600" dirty="0"/>
              <a:t>)</a:t>
            </a:r>
          </a:p>
          <a:p>
            <a:pPr marL="431800" indent="-323850">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a:t>Country: </a:t>
            </a:r>
            <a:r>
              <a:rPr altLang="es-ES" sz="2000" dirty="0" err="1"/>
              <a:t>United</a:t>
            </a:r>
            <a:r>
              <a:rPr altLang="es-ES" sz="2000" dirty="0"/>
              <a:t> </a:t>
            </a:r>
            <a:r>
              <a:rPr altLang="es-ES" sz="2000" dirty="0" err="1"/>
              <a:t>States</a:t>
            </a:r>
            <a:r>
              <a:rPr altLang="es-ES" sz="2000" dirty="0"/>
              <a:t> of </a:t>
            </a:r>
            <a:r>
              <a:rPr altLang="es-ES" sz="2000" dirty="0" err="1"/>
              <a:t>America</a:t>
            </a:r>
            <a:r>
              <a:rPr altLang="es-ES" sz="2000" dirty="0"/>
              <a:t>      </a:t>
            </a:r>
          </a:p>
          <a:p>
            <a:pPr marL="431800" indent="-323850">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Year</a:t>
            </a:r>
            <a:r>
              <a:rPr altLang="es-ES" sz="2000" b="1" dirty="0"/>
              <a:t>:</a:t>
            </a:r>
            <a:r>
              <a:rPr altLang="es-ES" sz="2000" dirty="0"/>
              <a:t> 2002</a:t>
            </a:r>
          </a:p>
          <a:p>
            <a:pPr marL="431800" indent="-323850">
              <a:buClr>
                <a:srgbClr val="FFFFFF"/>
              </a:buClr>
              <a:buSzPct val="45000"/>
              <a:buFont typeface="Wingdings" panose="05000000000000000000" pitchFamily="2"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2000" b="1" dirty="0" err="1"/>
              <a:t>Genre</a:t>
            </a:r>
            <a:r>
              <a:rPr altLang="es-ES" sz="2000" b="1" dirty="0"/>
              <a:t>:</a:t>
            </a:r>
            <a:r>
              <a:rPr altLang="es-ES" sz="2000" dirty="0"/>
              <a:t> </a:t>
            </a:r>
            <a:r>
              <a:rPr altLang="es-ES" sz="2000" dirty="0" err="1"/>
              <a:t>Sci</a:t>
            </a:r>
            <a:r>
              <a:rPr altLang="es-ES" sz="2000" dirty="0"/>
              <a:t>-fi / Adventure / </a:t>
            </a:r>
            <a:r>
              <a:rPr altLang="es-ES" sz="2000" dirty="0" err="1"/>
              <a:t>Action</a:t>
            </a:r>
            <a:endParaRPr altLang="es-ES" sz="2000" dirty="0"/>
          </a:p>
          <a:p>
            <a:pPr indent="10795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a:t>
            </a:r>
          </a:p>
          <a:p>
            <a:pPr indent="10795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altLang="es-ES" sz="1600" dirty="0"/>
              <a:t>    </a:t>
            </a:r>
          </a:p>
          <a:p>
            <a:pPr indent="10795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Lst>
              <a:defRPr/>
            </a:pPr>
            <a:r>
              <a:rPr lang="en-US" altLang="es-ES" sz="700" dirty="0"/>
              <a:t>   </a:t>
            </a:r>
            <a:endParaRPr lang="en-US" altLang="es-ES" sz="1000" dirty="0"/>
          </a:p>
        </p:txBody>
      </p:sp>
      <p:pic>
        <p:nvPicPr>
          <p:cNvPr id="20484" name="Imagen 2">
            <a:extLst>
              <a:ext uri="{FF2B5EF4-FFF2-40B4-BE49-F238E27FC236}">
                <a16:creationId xmlns:a16="http://schemas.microsoft.com/office/drawing/2014/main" id="{00223565-4714-2A49-9946-30611F3BA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5" r="6955" b="16869"/>
          <a:stretch>
            <a:fillRect/>
          </a:stretch>
        </p:blipFill>
        <p:spPr bwMode="auto">
          <a:xfrm>
            <a:off x="5891213" y="1354138"/>
            <a:ext cx="1368425"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Imagen 5">
            <a:extLst>
              <a:ext uri="{FF2B5EF4-FFF2-40B4-BE49-F238E27FC236}">
                <a16:creationId xmlns:a16="http://schemas.microsoft.com/office/drawing/2014/main" id="{5547F38B-48AE-D747-AAFF-8EAF59C51D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133" r="11031" b="17892"/>
          <a:stretch>
            <a:fillRect/>
          </a:stretch>
        </p:blipFill>
        <p:spPr bwMode="auto">
          <a:xfrm>
            <a:off x="5876925" y="3267075"/>
            <a:ext cx="13811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5">
            <a:extLst>
              <a:ext uri="{FF2B5EF4-FFF2-40B4-BE49-F238E27FC236}">
                <a16:creationId xmlns:a16="http://schemas.microsoft.com/office/drawing/2014/main" id="{8605E28E-98A7-554E-85AD-D7AC3312B3F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9363" y="1322388"/>
            <a:ext cx="12795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7">
            <a:extLst>
              <a:ext uri="{FF2B5EF4-FFF2-40B4-BE49-F238E27FC236}">
                <a16:creationId xmlns:a16="http://schemas.microsoft.com/office/drawing/2014/main" id="{AE46A718-7790-DF41-A07D-BD43AFA74F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639" r="7639"/>
          <a:stretch>
            <a:fillRect/>
          </a:stretch>
        </p:blipFill>
        <p:spPr bwMode="auto">
          <a:xfrm>
            <a:off x="7466013" y="3336925"/>
            <a:ext cx="1546225" cy="170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CuadroTexto 1">
            <a:extLst>
              <a:ext uri="{FF2B5EF4-FFF2-40B4-BE49-F238E27FC236}">
                <a16:creationId xmlns:a16="http://schemas.microsoft.com/office/drawing/2014/main" id="{30FAAC1B-967D-E848-9A0C-799B292921BE}"/>
              </a:ext>
            </a:extLst>
          </p:cNvPr>
          <p:cNvSpPr txBox="1">
            <a:spLocks noChangeArrowheads="1"/>
          </p:cNvSpPr>
          <p:nvPr/>
        </p:nvSpPr>
        <p:spPr bwMode="auto">
          <a:xfrm>
            <a:off x="6911975" y="809625"/>
            <a:ext cx="18732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s-ES" altLang="sk-SK">
                <a:hlinkClick r:id="rId7"/>
              </a:rPr>
              <a:t>Official trailer</a:t>
            </a:r>
            <a:endParaRPr lang="es-ES" altLang="sk-SK"/>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uns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1065</TotalTime>
  <Words>1334</Words>
  <Application>Microsoft Macintosh PowerPoint</Application>
  <PresentationFormat>Vlastná</PresentationFormat>
  <Paragraphs>169</Paragraphs>
  <Slides>28</Slides>
  <Notes>22</Notes>
  <HiddenSlides>0</HiddenSlides>
  <MMClips>0</MMClips>
  <ScaleCrop>false</ScaleCrop>
  <HeadingPairs>
    <vt:vector size="8" baseType="variant">
      <vt:variant>
        <vt:lpstr>Použité písma</vt:lpstr>
      </vt:variant>
      <vt:variant>
        <vt:i4>11</vt:i4>
      </vt:variant>
      <vt:variant>
        <vt:lpstr>Motív</vt:lpstr>
      </vt:variant>
      <vt:variant>
        <vt:i4>1</vt:i4>
      </vt:variant>
      <vt:variant>
        <vt:lpstr>Vložené servery OLE</vt:lpstr>
      </vt:variant>
      <vt:variant>
        <vt:i4>0</vt:i4>
      </vt:variant>
      <vt:variant>
        <vt:lpstr>Nadpisy snímok</vt:lpstr>
      </vt:variant>
      <vt:variant>
        <vt:i4>28</vt:i4>
      </vt:variant>
    </vt:vector>
  </HeadingPairs>
  <TitlesOfParts>
    <vt:vector size="40" baseType="lpstr">
      <vt:lpstr>Calibri</vt:lpstr>
      <vt:lpstr>Arial</vt:lpstr>
      <vt:lpstr>Liberation Sans</vt:lpstr>
      <vt:lpstr>DejaVu Sans</vt:lpstr>
      <vt:lpstr>Droid Sans Fallback</vt:lpstr>
      <vt:lpstr>Lohit Hindi</vt:lpstr>
      <vt:lpstr>Grado Gradoo NF</vt:lpstr>
      <vt:lpstr>Wingdings</vt:lpstr>
      <vt:lpstr>Calibri Light</vt:lpstr>
      <vt:lpstr>AR CARTER</vt:lpstr>
      <vt:lpstr>Arial Unicode MS</vt:lpstr>
      <vt:lpstr>Sunset</vt:lpstr>
      <vt:lpstr>Cinematographic locations in spain</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STAR WARS: EPISODE II ATTACK OF THE CLONES</vt:lpstr>
      <vt:lpstr>Film information</vt:lpstr>
      <vt:lpstr>Synopsis</vt:lpstr>
      <vt:lpstr>Plaza de España (Sevilla)</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GAME OF THRONES</vt:lpstr>
      <vt:lpstr>Series information</vt:lpstr>
      <vt:lpstr>Synopsis</vt:lpstr>
      <vt:lpstr>Filming locations in Spain</vt:lpstr>
      <vt:lpstr>San Juan de Gaztelugatxe</vt:lpstr>
      <vt:lpstr>San Juan de Gaztelugatxe</vt:lpstr>
      <vt:lpstr>Girona (Catalonia)</vt:lpstr>
      <vt:lpstr>Girona (Catalonia)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Sunset</dc:title>
  <dc:creator>Alejandro Vicente Pernía</dc:creator>
  <cp:lastModifiedBy>Microsoft Office User</cp:lastModifiedBy>
  <cp:revision>27</cp:revision>
  <dcterms:created xsi:type="dcterms:W3CDTF">2020-01-27T12:52:51Z</dcterms:created>
  <dcterms:modified xsi:type="dcterms:W3CDTF">2020-02-03T19:33:12Z</dcterms:modified>
</cp:coreProperties>
</file>