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57" r:id="rId6"/>
    <p:sldId id="259" r:id="rId7"/>
    <p:sldId id="258" r:id="rId8"/>
    <p:sldId id="260" r:id="rId9"/>
    <p:sldId id="263" r:id="rId10"/>
    <p:sldId id="261" r:id="rId11"/>
    <p:sldId id="265" r:id="rId12"/>
    <p:sldId id="262" r:id="rId13"/>
    <p:sldId id="264" r:id="rId14"/>
    <p:sldId id="266" r:id="rId15"/>
    <p:sldId id="267" r:id="rId16"/>
    <p:sldId id="268" r:id="rId17"/>
    <p:sldId id="270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1/18/2020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1/18/2020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1/18/2020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1/18/2020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1/18/2020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1/18/2020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1/18/2020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1/18/2020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1/18/2020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1/18/2020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1/18/2020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1/18/2020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1/18/2020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86A06-161E-4560-902D-E731AF3D14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001" y="457949"/>
            <a:ext cx="10572000" cy="2971051"/>
          </a:xfrm>
        </p:spPr>
        <p:txBody>
          <a:bodyPr/>
          <a:lstStyle/>
          <a:p>
            <a:r>
              <a:rPr lang="en-GB" sz="7200" dirty="0"/>
              <a:t>Hidden Gems of Europe</a:t>
            </a:r>
            <a:br>
              <a:rPr lang="en-GB" dirty="0"/>
            </a:br>
            <a:r>
              <a:rPr lang="en-GB" dirty="0"/>
              <a:t>Town of stories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9075A-B606-4202-A831-FC3F756039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GB" dirty="0"/>
              <a:t>2</a:t>
            </a:r>
            <a:r>
              <a:rPr lang="en-GB" baseline="30000" dirty="0"/>
              <a:t>nd</a:t>
            </a:r>
            <a:r>
              <a:rPr lang="en-GB" dirty="0"/>
              <a:t> mobility- Portugal.</a:t>
            </a:r>
          </a:p>
          <a:p>
            <a:r>
              <a:rPr lang="en-GB" dirty="0"/>
              <a:t>March 9-13</a:t>
            </a:r>
            <a:r>
              <a:rPr lang="en-GB" baseline="30000" dirty="0"/>
              <a:t>th</a:t>
            </a:r>
            <a:r>
              <a:rPr lang="en-GB" dirty="0"/>
              <a:t> 2020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9EB33E-2E2D-43AD-9D7E-65A800E62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50" y="876300"/>
            <a:ext cx="4183006" cy="357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4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BED8D-FFDF-4CC9-B4BA-0B01D38ED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t-MT" dirty="0"/>
              <a:t>Mdina &amp; Rabat (Malta)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D6687C-FF94-47FD-B54E-64A7E00111D8}"/>
              </a:ext>
            </a:extLst>
          </p:cNvPr>
          <p:cNvSpPr txBox="1"/>
          <p:nvPr/>
        </p:nvSpPr>
        <p:spPr>
          <a:xfrm>
            <a:off x="142875" y="2076450"/>
            <a:ext cx="4238625" cy="4610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/>
              <a:t>Mdina </a:t>
            </a:r>
            <a:r>
              <a:rPr lang="mt-MT" dirty="0" err="1"/>
              <a:t>is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old</a:t>
            </a:r>
            <a:r>
              <a:rPr lang="mt-MT" dirty="0"/>
              <a:t> </a:t>
            </a:r>
            <a:r>
              <a:rPr lang="mt-MT" dirty="0" err="1"/>
              <a:t>Capital</a:t>
            </a:r>
            <a:r>
              <a:rPr lang="mt-MT" dirty="0"/>
              <a:t> </a:t>
            </a:r>
            <a:r>
              <a:rPr lang="mt-MT" dirty="0" err="1"/>
              <a:t>city</a:t>
            </a:r>
            <a:r>
              <a:rPr lang="mt-MT" dirty="0"/>
              <a:t> of Malta &amp; </a:t>
            </a:r>
            <a:r>
              <a:rPr lang="mt-MT" dirty="0" err="1"/>
              <a:t>is</a:t>
            </a:r>
            <a:r>
              <a:rPr lang="mt-MT" dirty="0"/>
              <a:t> </a:t>
            </a:r>
            <a:r>
              <a:rPr lang="mt-MT" dirty="0" err="1"/>
              <a:t>called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Silent</a:t>
            </a:r>
            <a:r>
              <a:rPr lang="mt-MT" dirty="0"/>
              <a:t> </a:t>
            </a:r>
            <a:r>
              <a:rPr lang="mt-MT" dirty="0" err="1"/>
              <a:t>City</a:t>
            </a:r>
            <a:r>
              <a:rPr lang="mt-MT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It</a:t>
            </a:r>
            <a:r>
              <a:rPr lang="mt-MT" dirty="0"/>
              <a:t> </a:t>
            </a:r>
            <a:r>
              <a:rPr lang="mt-MT" dirty="0" err="1"/>
              <a:t>is</a:t>
            </a:r>
            <a:r>
              <a:rPr lang="mt-MT" dirty="0"/>
              <a:t> </a:t>
            </a:r>
            <a:r>
              <a:rPr lang="mt-MT" dirty="0" err="1"/>
              <a:t>built</a:t>
            </a:r>
            <a:r>
              <a:rPr lang="mt-MT" dirty="0"/>
              <a:t> </a:t>
            </a:r>
            <a:r>
              <a:rPr lang="mt-MT" dirty="0" err="1"/>
              <a:t>on</a:t>
            </a:r>
            <a:r>
              <a:rPr lang="mt-MT" dirty="0"/>
              <a:t> a </a:t>
            </a:r>
            <a:r>
              <a:rPr lang="mt-MT" dirty="0" err="1"/>
              <a:t>high</a:t>
            </a:r>
            <a:r>
              <a:rPr lang="mt-MT" dirty="0"/>
              <a:t> </a:t>
            </a:r>
            <a:r>
              <a:rPr lang="mt-MT" dirty="0" err="1"/>
              <a:t>point</a:t>
            </a:r>
            <a:r>
              <a:rPr lang="mt-MT" dirty="0"/>
              <a:t> </a:t>
            </a:r>
            <a:r>
              <a:rPr lang="mt-MT" dirty="0" err="1"/>
              <a:t>and</a:t>
            </a:r>
            <a:r>
              <a:rPr lang="mt-MT" dirty="0"/>
              <a:t> </a:t>
            </a:r>
            <a:r>
              <a:rPr lang="mt-MT" dirty="0" err="1"/>
              <a:t>so</a:t>
            </a:r>
            <a:r>
              <a:rPr lang="mt-MT" dirty="0"/>
              <a:t> </a:t>
            </a:r>
            <a:r>
              <a:rPr lang="mt-MT" dirty="0" err="1"/>
              <a:t>you</a:t>
            </a:r>
            <a:r>
              <a:rPr lang="mt-MT" dirty="0"/>
              <a:t> </a:t>
            </a:r>
            <a:r>
              <a:rPr lang="mt-MT" dirty="0" err="1"/>
              <a:t>can</a:t>
            </a:r>
            <a:r>
              <a:rPr lang="mt-MT" dirty="0"/>
              <a:t> </a:t>
            </a:r>
            <a:r>
              <a:rPr lang="mt-MT" dirty="0" err="1"/>
              <a:t>see</a:t>
            </a:r>
            <a:r>
              <a:rPr lang="mt-MT" dirty="0"/>
              <a:t> a </a:t>
            </a:r>
            <a:r>
              <a:rPr lang="mt-MT" dirty="0" err="1"/>
              <a:t>beautiful</a:t>
            </a:r>
            <a:r>
              <a:rPr lang="mt-MT" dirty="0"/>
              <a:t> </a:t>
            </a:r>
            <a:r>
              <a:rPr lang="mt-MT" dirty="0" err="1"/>
              <a:t>view</a:t>
            </a:r>
            <a:r>
              <a:rPr lang="mt-MT" dirty="0"/>
              <a:t> of </a:t>
            </a:r>
            <a:r>
              <a:rPr lang="mt-MT" dirty="0" err="1"/>
              <a:t>fields</a:t>
            </a:r>
            <a:r>
              <a:rPr lang="mt-MT" dirty="0"/>
              <a:t>, </a:t>
            </a:r>
            <a:r>
              <a:rPr lang="mt-MT" dirty="0" err="1"/>
              <a:t>villages</a:t>
            </a:r>
            <a:r>
              <a:rPr lang="mt-MT" dirty="0"/>
              <a:t> </a:t>
            </a:r>
            <a:r>
              <a:rPr lang="mt-MT" dirty="0" err="1"/>
              <a:t>and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sea</a:t>
            </a:r>
            <a:r>
              <a:rPr lang="mt-MT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/>
              <a:t>Rabat </a:t>
            </a:r>
            <a:r>
              <a:rPr lang="mt-MT" dirty="0" err="1"/>
              <a:t>is</a:t>
            </a:r>
            <a:r>
              <a:rPr lang="mt-MT" dirty="0"/>
              <a:t> a </a:t>
            </a:r>
            <a:r>
              <a:rPr lang="mt-MT" dirty="0" err="1"/>
              <a:t>village</a:t>
            </a:r>
            <a:r>
              <a:rPr lang="mt-MT" dirty="0"/>
              <a:t> </a:t>
            </a:r>
            <a:r>
              <a:rPr lang="mt-MT" dirty="0" err="1"/>
              <a:t>next</a:t>
            </a:r>
            <a:r>
              <a:rPr lang="mt-MT" dirty="0"/>
              <a:t> </a:t>
            </a:r>
            <a:r>
              <a:rPr lang="mt-MT" dirty="0" err="1"/>
              <a:t>to</a:t>
            </a:r>
            <a:r>
              <a:rPr lang="mt-MT" dirty="0"/>
              <a:t> Mdina </a:t>
            </a:r>
            <a:r>
              <a:rPr lang="mt-MT" dirty="0" err="1"/>
              <a:t>where</a:t>
            </a:r>
            <a:r>
              <a:rPr lang="mt-MT" dirty="0"/>
              <a:t> </a:t>
            </a:r>
            <a:r>
              <a:rPr lang="mt-MT" dirty="0" err="1"/>
              <a:t>you</a:t>
            </a:r>
            <a:r>
              <a:rPr lang="mt-MT" dirty="0"/>
              <a:t> </a:t>
            </a:r>
            <a:r>
              <a:rPr lang="mt-MT" dirty="0" err="1"/>
              <a:t>can</a:t>
            </a:r>
            <a:r>
              <a:rPr lang="mt-MT" dirty="0"/>
              <a:t> </a:t>
            </a:r>
            <a:r>
              <a:rPr lang="mt-MT" dirty="0" err="1"/>
              <a:t>also</a:t>
            </a:r>
            <a:r>
              <a:rPr lang="mt-MT" dirty="0"/>
              <a:t> </a:t>
            </a:r>
            <a:r>
              <a:rPr lang="mt-MT" dirty="0" err="1"/>
              <a:t>visit</a:t>
            </a:r>
            <a:r>
              <a:rPr lang="mt-MT" dirty="0"/>
              <a:t> </a:t>
            </a:r>
            <a:r>
              <a:rPr lang="mt-MT" dirty="0" err="1"/>
              <a:t>museums</a:t>
            </a:r>
            <a:r>
              <a:rPr lang="mt-MT" dirty="0"/>
              <a:t>, </a:t>
            </a:r>
            <a:r>
              <a:rPr lang="mt-MT" dirty="0" err="1"/>
              <a:t>churches</a:t>
            </a:r>
            <a:r>
              <a:rPr lang="mt-MT" dirty="0"/>
              <a:t> </a:t>
            </a:r>
            <a:r>
              <a:rPr lang="mt-MT" dirty="0" err="1"/>
              <a:t>and</a:t>
            </a:r>
            <a:r>
              <a:rPr lang="mt-MT" dirty="0"/>
              <a:t> </a:t>
            </a:r>
            <a:r>
              <a:rPr lang="mt-MT" dirty="0" err="1"/>
              <a:t>gardens</a:t>
            </a:r>
            <a:r>
              <a:rPr lang="mt-MT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/>
              <a:t>Mdina </a:t>
            </a:r>
            <a:r>
              <a:rPr lang="mt-MT" dirty="0" err="1"/>
              <a:t>and</a:t>
            </a:r>
            <a:r>
              <a:rPr lang="mt-MT" dirty="0"/>
              <a:t> Rabat </a:t>
            </a:r>
            <a:r>
              <a:rPr lang="mt-MT" dirty="0" err="1"/>
              <a:t>once</a:t>
            </a:r>
            <a:r>
              <a:rPr lang="mt-MT" dirty="0"/>
              <a:t>, </a:t>
            </a:r>
            <a:r>
              <a:rPr lang="mt-MT" dirty="0" err="1"/>
              <a:t>were</a:t>
            </a:r>
            <a:r>
              <a:rPr lang="mt-MT" dirty="0"/>
              <a:t> </a:t>
            </a:r>
            <a:r>
              <a:rPr lang="mt-MT" dirty="0" err="1"/>
              <a:t>one</a:t>
            </a:r>
            <a:r>
              <a:rPr lang="mt-MT" dirty="0"/>
              <a:t> </a:t>
            </a:r>
            <a:r>
              <a:rPr lang="mt-MT" dirty="0" err="1"/>
              <a:t>town</a:t>
            </a:r>
            <a:r>
              <a:rPr lang="mt-MT" dirty="0"/>
              <a:t> but </a:t>
            </a:r>
            <a:r>
              <a:rPr lang="mt-MT" dirty="0" err="1"/>
              <a:t>got</a:t>
            </a:r>
            <a:r>
              <a:rPr lang="mt-MT" dirty="0"/>
              <a:t> </a:t>
            </a:r>
            <a:r>
              <a:rPr lang="mt-MT" dirty="0" err="1"/>
              <a:t>seperated</a:t>
            </a:r>
            <a:r>
              <a:rPr lang="mt-MT" dirty="0"/>
              <a:t> </a:t>
            </a:r>
            <a:r>
              <a:rPr lang="mt-MT" dirty="0" err="1"/>
              <a:t>by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Arabs</a:t>
            </a:r>
            <a:r>
              <a:rPr lang="mt-MT" dirty="0"/>
              <a:t>.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C37E93-A966-406B-8D47-881250F8F7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162"/>
          <a:stretch/>
        </p:blipFill>
        <p:spPr>
          <a:xfrm>
            <a:off x="4291012" y="1609725"/>
            <a:ext cx="4605338" cy="22669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445A2B1-3DBA-486A-B1AB-70B6F4C627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578"/>
          <a:stretch/>
        </p:blipFill>
        <p:spPr>
          <a:xfrm>
            <a:off x="7810502" y="3182108"/>
            <a:ext cx="4333875" cy="27440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81877E-F44D-4236-B0ED-7B5242D6C3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7981" y="3967162"/>
            <a:ext cx="3116039" cy="25622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C608F05-C853-46A0-A4D2-82747FB15B09}"/>
              </a:ext>
            </a:extLst>
          </p:cNvPr>
          <p:cNvSpPr txBox="1"/>
          <p:nvPr/>
        </p:nvSpPr>
        <p:spPr>
          <a:xfrm>
            <a:off x="3733800" y="253965"/>
            <a:ext cx="4605338" cy="376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t-MT" dirty="0" err="1">
                <a:solidFill>
                  <a:schemeClr val="bg1"/>
                </a:solidFill>
              </a:rPr>
              <a:t>Movie</a:t>
            </a:r>
            <a:r>
              <a:rPr lang="mt-MT" dirty="0">
                <a:solidFill>
                  <a:schemeClr val="bg1"/>
                </a:solidFill>
              </a:rPr>
              <a:t>- </a:t>
            </a:r>
            <a:r>
              <a:rPr lang="mt-MT" dirty="0" err="1">
                <a:solidFill>
                  <a:schemeClr val="bg1"/>
                </a:solidFill>
              </a:rPr>
              <a:t>Game</a:t>
            </a:r>
            <a:r>
              <a:rPr lang="mt-MT" dirty="0">
                <a:solidFill>
                  <a:schemeClr val="bg1"/>
                </a:solidFill>
              </a:rPr>
              <a:t> of </a:t>
            </a:r>
            <a:r>
              <a:rPr lang="mt-MT" dirty="0" err="1">
                <a:solidFill>
                  <a:schemeClr val="bg1"/>
                </a:solidFill>
              </a:rPr>
              <a:t>Thrones</a:t>
            </a:r>
            <a:r>
              <a:rPr lang="mt-MT" dirty="0">
                <a:solidFill>
                  <a:schemeClr val="bg1"/>
                </a:solidFill>
              </a:rPr>
              <a:t>.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31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79D83-246F-4F9F-8BAB-545C67612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t-MT" dirty="0" err="1"/>
              <a:t>Fort</a:t>
            </a:r>
            <a:r>
              <a:rPr lang="mt-MT" dirty="0"/>
              <a:t> </a:t>
            </a:r>
            <a:r>
              <a:rPr lang="mt-MT" dirty="0" err="1"/>
              <a:t>Ricasoli</a:t>
            </a:r>
            <a:r>
              <a:rPr lang="mt-MT" dirty="0"/>
              <a:t>.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431062-5682-4B91-B387-052950DF749E}"/>
              </a:ext>
            </a:extLst>
          </p:cNvPr>
          <p:cNvSpPr txBox="1"/>
          <p:nvPr/>
        </p:nvSpPr>
        <p:spPr>
          <a:xfrm>
            <a:off x="447675" y="2419350"/>
            <a:ext cx="3476625" cy="4194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Fort</a:t>
            </a:r>
            <a:r>
              <a:rPr lang="mt-MT" dirty="0"/>
              <a:t> </a:t>
            </a:r>
            <a:r>
              <a:rPr lang="mt-MT" dirty="0" err="1"/>
              <a:t>Ricasoli</a:t>
            </a:r>
            <a:r>
              <a:rPr lang="mt-MT" dirty="0"/>
              <a:t> </a:t>
            </a:r>
            <a:r>
              <a:rPr lang="mt-MT" dirty="0" err="1"/>
              <a:t>is</a:t>
            </a:r>
            <a:r>
              <a:rPr lang="mt-MT" dirty="0"/>
              <a:t> </a:t>
            </a:r>
            <a:r>
              <a:rPr lang="mt-MT" dirty="0" err="1"/>
              <a:t>found</a:t>
            </a:r>
            <a:r>
              <a:rPr lang="mt-MT" dirty="0"/>
              <a:t> </a:t>
            </a:r>
            <a:r>
              <a:rPr lang="mt-MT" dirty="0" err="1"/>
              <a:t>in</a:t>
            </a:r>
            <a:r>
              <a:rPr lang="mt-MT" dirty="0"/>
              <a:t> Kalkara, a </a:t>
            </a:r>
            <a:r>
              <a:rPr lang="mt-MT" dirty="0" err="1"/>
              <a:t>town</a:t>
            </a:r>
            <a:r>
              <a:rPr lang="mt-MT" dirty="0"/>
              <a:t> </a:t>
            </a:r>
            <a:r>
              <a:rPr lang="mt-MT" dirty="0" err="1"/>
              <a:t>on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South</a:t>
            </a:r>
            <a:r>
              <a:rPr lang="mt-MT" dirty="0"/>
              <a:t> </a:t>
            </a:r>
            <a:r>
              <a:rPr lang="mt-MT" dirty="0" err="1"/>
              <a:t>side</a:t>
            </a:r>
            <a:r>
              <a:rPr lang="mt-MT" dirty="0"/>
              <a:t> of Malta.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It</a:t>
            </a:r>
            <a:r>
              <a:rPr lang="mt-MT" dirty="0"/>
              <a:t> </a:t>
            </a:r>
            <a:r>
              <a:rPr lang="mt-MT" dirty="0" err="1"/>
              <a:t>was</a:t>
            </a:r>
            <a:r>
              <a:rPr lang="mt-MT" dirty="0"/>
              <a:t> </a:t>
            </a:r>
            <a:r>
              <a:rPr lang="mt-MT" dirty="0" err="1"/>
              <a:t>built</a:t>
            </a:r>
            <a:r>
              <a:rPr lang="mt-MT" dirty="0"/>
              <a:t> </a:t>
            </a:r>
            <a:r>
              <a:rPr lang="mt-MT" dirty="0" err="1"/>
              <a:t>by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Order</a:t>
            </a:r>
            <a:r>
              <a:rPr lang="mt-MT" dirty="0"/>
              <a:t> of St John </a:t>
            </a:r>
            <a:r>
              <a:rPr lang="mt-MT" dirty="0" err="1"/>
              <a:t>between</a:t>
            </a:r>
            <a:r>
              <a:rPr lang="mt-MT" dirty="0"/>
              <a:t> 1670 </a:t>
            </a:r>
            <a:r>
              <a:rPr lang="mt-MT" dirty="0" err="1"/>
              <a:t>and</a:t>
            </a:r>
            <a:r>
              <a:rPr lang="mt-MT" dirty="0"/>
              <a:t> 1698.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It</a:t>
            </a:r>
            <a:r>
              <a:rPr lang="mt-MT" dirty="0"/>
              <a:t> </a:t>
            </a:r>
            <a:r>
              <a:rPr lang="mt-MT" dirty="0" err="1"/>
              <a:t>has</a:t>
            </a:r>
            <a:r>
              <a:rPr lang="mt-MT" dirty="0"/>
              <a:t> an </a:t>
            </a:r>
            <a:r>
              <a:rPr lang="mt-MT" dirty="0" err="1"/>
              <a:t>entrance</a:t>
            </a:r>
            <a:r>
              <a:rPr lang="mt-MT" dirty="0"/>
              <a:t> </a:t>
            </a:r>
            <a:r>
              <a:rPr lang="mt-MT" dirty="0" err="1"/>
              <a:t>to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Grand</a:t>
            </a:r>
            <a:r>
              <a:rPr lang="mt-MT" dirty="0"/>
              <a:t> Harbour.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It</a:t>
            </a:r>
            <a:r>
              <a:rPr lang="mt-MT" dirty="0"/>
              <a:t> </a:t>
            </a:r>
            <a:r>
              <a:rPr lang="mt-MT" dirty="0" err="1"/>
              <a:t>is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largest</a:t>
            </a:r>
            <a:r>
              <a:rPr lang="mt-MT" dirty="0"/>
              <a:t> </a:t>
            </a:r>
            <a:r>
              <a:rPr lang="mt-MT" dirty="0" err="1"/>
              <a:t>Fort</a:t>
            </a:r>
            <a:r>
              <a:rPr lang="mt-MT" dirty="0"/>
              <a:t> </a:t>
            </a:r>
            <a:r>
              <a:rPr lang="mt-MT" dirty="0" err="1"/>
              <a:t>in</a:t>
            </a:r>
            <a:r>
              <a:rPr lang="mt-MT" dirty="0"/>
              <a:t> Malta.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CE7D8F-38F1-4A83-A8B4-7F3D6B098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0" y="1971675"/>
            <a:ext cx="4762500" cy="291465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412231-F445-4C7D-A999-DFD12DF7CD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3801634"/>
            <a:ext cx="4005720" cy="291666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1D30F4-9696-4552-970C-0259FC0D2535}"/>
              </a:ext>
            </a:extLst>
          </p:cNvPr>
          <p:cNvSpPr txBox="1"/>
          <p:nvPr/>
        </p:nvSpPr>
        <p:spPr>
          <a:xfrm>
            <a:off x="2619886" y="243976"/>
            <a:ext cx="6614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t-MT" dirty="0" err="1">
                <a:solidFill>
                  <a:schemeClr val="bg1"/>
                </a:solidFill>
              </a:rPr>
              <a:t>Movies</a:t>
            </a:r>
            <a:r>
              <a:rPr lang="mt-MT" dirty="0">
                <a:solidFill>
                  <a:schemeClr val="bg1"/>
                </a:solidFill>
              </a:rPr>
              <a:t>- </a:t>
            </a:r>
            <a:r>
              <a:rPr lang="mt-MT" dirty="0" err="1">
                <a:solidFill>
                  <a:schemeClr val="bg1"/>
                </a:solidFill>
              </a:rPr>
              <a:t>Troy</a:t>
            </a:r>
            <a:r>
              <a:rPr lang="mt-MT" dirty="0">
                <a:solidFill>
                  <a:schemeClr val="bg1"/>
                </a:solidFill>
              </a:rPr>
              <a:t> (2004) – </a:t>
            </a:r>
            <a:r>
              <a:rPr lang="mt-MT" dirty="0" err="1">
                <a:solidFill>
                  <a:schemeClr val="bg1"/>
                </a:solidFill>
              </a:rPr>
              <a:t>Gladiator</a:t>
            </a:r>
            <a:r>
              <a:rPr lang="mt-MT" dirty="0">
                <a:solidFill>
                  <a:schemeClr val="bg1"/>
                </a:solidFill>
              </a:rPr>
              <a:t> (2000)- </a:t>
            </a:r>
            <a:r>
              <a:rPr lang="mt-MT" dirty="0" err="1">
                <a:solidFill>
                  <a:schemeClr val="bg1"/>
                </a:solidFill>
              </a:rPr>
              <a:t>Game</a:t>
            </a:r>
            <a:r>
              <a:rPr lang="mt-MT" dirty="0">
                <a:solidFill>
                  <a:schemeClr val="bg1"/>
                </a:solidFill>
              </a:rPr>
              <a:t> of </a:t>
            </a:r>
            <a:r>
              <a:rPr lang="mt-MT" dirty="0" err="1">
                <a:solidFill>
                  <a:schemeClr val="bg1"/>
                </a:solidFill>
              </a:rPr>
              <a:t>Thrones</a:t>
            </a:r>
            <a:r>
              <a:rPr lang="mt-MT" dirty="0">
                <a:solidFill>
                  <a:schemeClr val="bg1"/>
                </a:solidFill>
              </a:rPr>
              <a:t>.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28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AF11-317A-4150-B20B-6905294C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Couvre</a:t>
            </a:r>
            <a:r>
              <a:rPr lang="mt-MT" dirty="0"/>
              <a:t> Port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8EF2EE-C844-492D-AD61-5412F88E3791}"/>
              </a:ext>
            </a:extLst>
          </p:cNvPr>
          <p:cNvSpPr txBox="1"/>
          <p:nvPr/>
        </p:nvSpPr>
        <p:spPr>
          <a:xfrm>
            <a:off x="102156" y="2447925"/>
            <a:ext cx="3629025" cy="2948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Couvre</a:t>
            </a:r>
            <a:r>
              <a:rPr lang="mt-MT" dirty="0"/>
              <a:t> Port </a:t>
            </a:r>
            <a:r>
              <a:rPr lang="mt-MT" dirty="0" err="1"/>
              <a:t>is</a:t>
            </a:r>
            <a:r>
              <a:rPr lang="mt-MT" dirty="0"/>
              <a:t> a </a:t>
            </a:r>
            <a:r>
              <a:rPr lang="mt-MT" dirty="0" err="1"/>
              <a:t>complex</a:t>
            </a:r>
            <a:r>
              <a:rPr lang="mt-MT" dirty="0"/>
              <a:t> </a:t>
            </a:r>
            <a:r>
              <a:rPr lang="mt-MT" dirty="0" err="1"/>
              <a:t>structure</a:t>
            </a:r>
            <a:r>
              <a:rPr lang="mt-MT" dirty="0"/>
              <a:t> </a:t>
            </a:r>
            <a:r>
              <a:rPr lang="mt-MT" dirty="0" err="1"/>
              <a:t>that</a:t>
            </a:r>
            <a:r>
              <a:rPr lang="mt-MT" dirty="0"/>
              <a:t> </a:t>
            </a:r>
            <a:r>
              <a:rPr lang="mt-MT" dirty="0" err="1"/>
              <a:t>provides</a:t>
            </a:r>
            <a:r>
              <a:rPr lang="mt-MT" dirty="0"/>
              <a:t> a</a:t>
            </a:r>
            <a:r>
              <a:rPr lang="en-GB" dirty="0" err="1"/>
              <a:t>csess</a:t>
            </a:r>
            <a:r>
              <a:rPr lang="en-GB" dirty="0"/>
              <a:t> to </a:t>
            </a:r>
            <a:r>
              <a:rPr lang="en-GB" dirty="0" err="1"/>
              <a:t>Vittoriosa</a:t>
            </a:r>
            <a:r>
              <a:rPr lang="en-GB" dirty="0"/>
              <a:t> city.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There are 3 gates from the 18</a:t>
            </a:r>
            <a:r>
              <a:rPr lang="en-GB" baseline="30000" dirty="0"/>
              <a:t>th</a:t>
            </a:r>
            <a:r>
              <a:rPr lang="en-GB" dirty="0"/>
              <a:t> Century and they can still be found today.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F8D833-ADF3-4D92-839A-68702BCB5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0024" y="2064639"/>
            <a:ext cx="4371975" cy="350748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0FC8F1-6757-47BB-8FA8-139754E53F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1181" y="3654232"/>
            <a:ext cx="3936443" cy="294818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CC16F4E-8077-4974-B7F7-7B5D6D4B16FF}"/>
              </a:ext>
            </a:extLst>
          </p:cNvPr>
          <p:cNvSpPr txBox="1"/>
          <p:nvPr/>
        </p:nvSpPr>
        <p:spPr>
          <a:xfrm>
            <a:off x="4143375" y="304800"/>
            <a:ext cx="386715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t-MT" dirty="0" err="1">
                <a:solidFill>
                  <a:schemeClr val="bg1"/>
                </a:solidFill>
              </a:rPr>
              <a:t>Movie</a:t>
            </a:r>
            <a:r>
              <a:rPr lang="mt-MT" dirty="0">
                <a:solidFill>
                  <a:schemeClr val="bg1"/>
                </a:solidFill>
              </a:rPr>
              <a:t>- </a:t>
            </a:r>
            <a:r>
              <a:rPr lang="mt-MT" dirty="0" err="1">
                <a:solidFill>
                  <a:schemeClr val="bg1"/>
                </a:solidFill>
              </a:rPr>
              <a:t>Gladiator</a:t>
            </a:r>
            <a:r>
              <a:rPr lang="mt-MT" dirty="0">
                <a:solidFill>
                  <a:schemeClr val="bg1"/>
                </a:solidFill>
              </a:rPr>
              <a:t>- 2000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82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659FB-938C-4C83-89A3-573FA169C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1" y="351938"/>
            <a:ext cx="10571998" cy="970450"/>
          </a:xfrm>
        </p:spPr>
        <p:txBody>
          <a:bodyPr/>
          <a:lstStyle/>
          <a:p>
            <a:pPr algn="ctr"/>
            <a:r>
              <a:rPr lang="en-GB" dirty="0"/>
              <a:t>Blue Grotto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A663C3-C133-40D1-AA48-48E61CD6E1E2}"/>
              </a:ext>
            </a:extLst>
          </p:cNvPr>
          <p:cNvSpPr txBox="1"/>
          <p:nvPr/>
        </p:nvSpPr>
        <p:spPr>
          <a:xfrm>
            <a:off x="152400" y="2085976"/>
            <a:ext cx="3733800" cy="4610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Blue Grotto is a number of sea caves on the Southern coast of </a:t>
            </a:r>
            <a:r>
              <a:rPr lang="en-GB" dirty="0" err="1"/>
              <a:t>Mallta</a:t>
            </a:r>
            <a:r>
              <a:rPr lang="en-GB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It is famous for its sea reflections in the caves.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The small natural inlet is called </a:t>
            </a:r>
            <a:r>
              <a:rPr lang="en-GB" dirty="0" err="1"/>
              <a:t>Wied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mt-MT" dirty="0"/>
              <a:t>ż-Żurrieq </a:t>
            </a:r>
            <a:r>
              <a:rPr lang="mt-MT" dirty="0" err="1"/>
              <a:t>where</a:t>
            </a:r>
            <a:r>
              <a:rPr lang="mt-MT" dirty="0"/>
              <a:t> </a:t>
            </a:r>
            <a:r>
              <a:rPr lang="mt-MT" dirty="0" err="1"/>
              <a:t>fishermen</a:t>
            </a:r>
            <a:r>
              <a:rPr lang="mt-MT" dirty="0"/>
              <a:t> go </a:t>
            </a:r>
            <a:r>
              <a:rPr lang="mt-MT" dirty="0" err="1"/>
              <a:t>out</a:t>
            </a:r>
            <a:r>
              <a:rPr lang="mt-MT" dirty="0"/>
              <a:t> </a:t>
            </a:r>
            <a:r>
              <a:rPr lang="mt-MT" dirty="0" err="1"/>
              <a:t>fishing</a:t>
            </a:r>
            <a:r>
              <a:rPr lang="mt-MT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You</a:t>
            </a:r>
            <a:r>
              <a:rPr lang="mt-MT" dirty="0"/>
              <a:t> </a:t>
            </a:r>
            <a:r>
              <a:rPr lang="mt-MT" dirty="0" err="1"/>
              <a:t>can</a:t>
            </a:r>
            <a:r>
              <a:rPr lang="mt-MT" dirty="0"/>
              <a:t> </a:t>
            </a:r>
            <a:r>
              <a:rPr lang="mt-MT" dirty="0" err="1"/>
              <a:t>take</a:t>
            </a:r>
            <a:r>
              <a:rPr lang="mt-MT" dirty="0"/>
              <a:t> a </a:t>
            </a:r>
            <a:r>
              <a:rPr lang="mt-MT" dirty="0" err="1"/>
              <a:t>boat</a:t>
            </a:r>
            <a:r>
              <a:rPr lang="mt-MT" dirty="0"/>
              <a:t> </a:t>
            </a:r>
            <a:r>
              <a:rPr lang="mt-MT" dirty="0" err="1"/>
              <a:t>ride</a:t>
            </a:r>
            <a:r>
              <a:rPr lang="mt-MT" dirty="0"/>
              <a:t> </a:t>
            </a:r>
            <a:r>
              <a:rPr lang="mt-MT" dirty="0" err="1"/>
              <a:t>to</a:t>
            </a:r>
            <a:r>
              <a:rPr lang="mt-MT" dirty="0"/>
              <a:t> </a:t>
            </a:r>
            <a:r>
              <a:rPr lang="mt-MT" dirty="0" err="1"/>
              <a:t>visit</a:t>
            </a:r>
            <a:r>
              <a:rPr lang="mt-MT" dirty="0"/>
              <a:t> </a:t>
            </a:r>
            <a:r>
              <a:rPr lang="mt-MT" dirty="0" err="1"/>
              <a:t>this</a:t>
            </a:r>
            <a:r>
              <a:rPr lang="mt-MT" dirty="0"/>
              <a:t> </a:t>
            </a:r>
            <a:r>
              <a:rPr lang="mt-MT" dirty="0" err="1"/>
              <a:t>lovely</a:t>
            </a:r>
            <a:r>
              <a:rPr lang="mt-MT" dirty="0"/>
              <a:t> </a:t>
            </a:r>
            <a:r>
              <a:rPr lang="mt-MT" dirty="0" err="1"/>
              <a:t>place</a:t>
            </a:r>
            <a:r>
              <a:rPr lang="mt-MT" dirty="0"/>
              <a:t> </a:t>
            </a:r>
            <a:r>
              <a:rPr lang="mt-MT" dirty="0" err="1"/>
              <a:t>and</a:t>
            </a:r>
            <a:r>
              <a:rPr lang="mt-MT" dirty="0"/>
              <a:t> </a:t>
            </a:r>
            <a:r>
              <a:rPr lang="mt-MT" dirty="0" err="1"/>
              <a:t>its</a:t>
            </a:r>
            <a:r>
              <a:rPr lang="mt-MT" dirty="0"/>
              <a:t> </a:t>
            </a:r>
            <a:r>
              <a:rPr lang="mt-MT" dirty="0" err="1"/>
              <a:t>caves</a:t>
            </a:r>
            <a:r>
              <a:rPr lang="mt-MT" dirty="0"/>
              <a:t>.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5F4984-2AC4-4FCB-8BA1-A76C30370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3911" y="2085976"/>
            <a:ext cx="6829425" cy="45529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FA5980-0FE4-4360-B932-206BE8A1ED1E}"/>
              </a:ext>
            </a:extLst>
          </p:cNvPr>
          <p:cNvSpPr txBox="1"/>
          <p:nvPr/>
        </p:nvSpPr>
        <p:spPr>
          <a:xfrm>
            <a:off x="4114800" y="256687"/>
            <a:ext cx="3952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t-MT" dirty="0" err="1">
                <a:solidFill>
                  <a:schemeClr val="bg1"/>
                </a:solidFill>
              </a:rPr>
              <a:t>Movie</a:t>
            </a:r>
            <a:r>
              <a:rPr lang="mt-MT" dirty="0">
                <a:solidFill>
                  <a:schemeClr val="bg1"/>
                </a:solidFill>
              </a:rPr>
              <a:t>- </a:t>
            </a:r>
            <a:r>
              <a:rPr lang="mt-MT" dirty="0" err="1">
                <a:solidFill>
                  <a:schemeClr val="bg1"/>
                </a:solidFill>
              </a:rPr>
              <a:t>Popeye</a:t>
            </a:r>
            <a:r>
              <a:rPr lang="mt-MT" dirty="0">
                <a:solidFill>
                  <a:schemeClr val="bg1"/>
                </a:solidFill>
              </a:rPr>
              <a:t>- 1980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80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6AA9CA-A883-4774-808B-EA20EED5DDA1}"/>
              </a:ext>
            </a:extLst>
          </p:cNvPr>
          <p:cNvSpPr txBox="1"/>
          <p:nvPr/>
        </p:nvSpPr>
        <p:spPr>
          <a:xfrm>
            <a:off x="3700462" y="1685925"/>
            <a:ext cx="4791075" cy="36686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mt-MT" sz="4000" dirty="0" err="1">
                <a:solidFill>
                  <a:schemeClr val="bg1"/>
                </a:solidFill>
              </a:rPr>
              <a:t>Thank</a:t>
            </a:r>
            <a:r>
              <a:rPr lang="mt-MT" sz="4000" dirty="0">
                <a:solidFill>
                  <a:schemeClr val="bg1"/>
                </a:solidFill>
              </a:rPr>
              <a:t> </a:t>
            </a:r>
            <a:r>
              <a:rPr lang="mt-MT" sz="4000" dirty="0" err="1">
                <a:solidFill>
                  <a:schemeClr val="bg1"/>
                </a:solidFill>
              </a:rPr>
              <a:t>you</a:t>
            </a:r>
            <a:r>
              <a:rPr lang="mt-MT" sz="4000" dirty="0">
                <a:solidFill>
                  <a:schemeClr val="bg1"/>
                </a:solidFill>
              </a:rPr>
              <a:t> </a:t>
            </a:r>
            <a:r>
              <a:rPr lang="mt-MT" sz="4000" dirty="0" err="1">
                <a:solidFill>
                  <a:schemeClr val="bg1"/>
                </a:solidFill>
              </a:rPr>
              <a:t>for</a:t>
            </a:r>
            <a:r>
              <a:rPr lang="mt-MT" sz="4000" dirty="0">
                <a:solidFill>
                  <a:schemeClr val="bg1"/>
                </a:solidFill>
              </a:rPr>
              <a:t> </a:t>
            </a:r>
            <a:r>
              <a:rPr lang="mt-MT" sz="4000" dirty="0" err="1">
                <a:solidFill>
                  <a:schemeClr val="bg1"/>
                </a:solidFill>
              </a:rPr>
              <a:t>your</a:t>
            </a:r>
            <a:r>
              <a:rPr lang="mt-MT" sz="4000" dirty="0">
                <a:solidFill>
                  <a:schemeClr val="bg1"/>
                </a:solidFill>
              </a:rPr>
              <a:t> </a:t>
            </a:r>
            <a:r>
              <a:rPr lang="mt-MT" sz="4000" dirty="0" err="1">
                <a:solidFill>
                  <a:schemeClr val="bg1"/>
                </a:solidFill>
              </a:rPr>
              <a:t>attention</a:t>
            </a:r>
            <a:r>
              <a:rPr lang="mt-MT" sz="4000" dirty="0">
                <a:solidFill>
                  <a:schemeClr val="bg1"/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mt-MT" sz="4000" dirty="0" err="1">
                <a:solidFill>
                  <a:schemeClr val="bg1"/>
                </a:solidFill>
              </a:rPr>
              <a:t>Best</a:t>
            </a:r>
            <a:r>
              <a:rPr lang="mt-MT" sz="4000" dirty="0">
                <a:solidFill>
                  <a:schemeClr val="bg1"/>
                </a:solidFill>
              </a:rPr>
              <a:t> </a:t>
            </a:r>
            <a:r>
              <a:rPr lang="mt-MT" sz="4000" dirty="0" err="1">
                <a:solidFill>
                  <a:schemeClr val="bg1"/>
                </a:solidFill>
              </a:rPr>
              <a:t>Wishes</a:t>
            </a:r>
            <a:r>
              <a:rPr lang="mt-MT" sz="4000" dirty="0">
                <a:solidFill>
                  <a:schemeClr val="bg1"/>
                </a:solidFill>
              </a:rPr>
              <a:t> </a:t>
            </a:r>
            <a:r>
              <a:rPr lang="mt-MT" sz="4000" dirty="0" err="1">
                <a:solidFill>
                  <a:schemeClr val="bg1"/>
                </a:solidFill>
              </a:rPr>
              <a:t>from</a:t>
            </a:r>
            <a:r>
              <a:rPr lang="mt-MT" sz="4000" dirty="0">
                <a:solidFill>
                  <a:schemeClr val="bg1"/>
                </a:solidFill>
              </a:rPr>
              <a:t> </a:t>
            </a:r>
            <a:r>
              <a:rPr lang="mt-MT" sz="4000" dirty="0" err="1">
                <a:solidFill>
                  <a:schemeClr val="bg1"/>
                </a:solidFill>
              </a:rPr>
              <a:t>lovely</a:t>
            </a:r>
            <a:r>
              <a:rPr lang="mt-MT" sz="4000" dirty="0">
                <a:solidFill>
                  <a:schemeClr val="bg1"/>
                </a:solidFill>
              </a:rPr>
              <a:t> Malta 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3" name="Heart 2">
            <a:extLst>
              <a:ext uri="{FF2B5EF4-FFF2-40B4-BE49-F238E27FC236}">
                <a16:creationId xmlns:a16="http://schemas.microsoft.com/office/drawing/2014/main" id="{7D2FAFDA-F6CD-41BB-B75A-E3EC9138CF3C}"/>
              </a:ext>
            </a:extLst>
          </p:cNvPr>
          <p:cNvSpPr/>
          <p:nvPr/>
        </p:nvSpPr>
        <p:spPr>
          <a:xfrm>
            <a:off x="7467602" y="2910812"/>
            <a:ext cx="466724" cy="504824"/>
          </a:xfrm>
          <a:prstGeom prst="hear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un 3">
            <a:extLst>
              <a:ext uri="{FF2B5EF4-FFF2-40B4-BE49-F238E27FC236}">
                <a16:creationId xmlns:a16="http://schemas.microsoft.com/office/drawing/2014/main" id="{B96BC21F-7578-4892-A9B1-883362C692C7}"/>
              </a:ext>
            </a:extLst>
          </p:cNvPr>
          <p:cNvSpPr/>
          <p:nvPr/>
        </p:nvSpPr>
        <p:spPr>
          <a:xfrm flipV="1">
            <a:off x="7710490" y="4667250"/>
            <a:ext cx="571500" cy="504825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845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74456-475D-4380-A723-CC9CA6C8F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150" y="260159"/>
            <a:ext cx="3547533" cy="1643267"/>
          </a:xfrm>
          <a:solidFill>
            <a:srgbClr val="0070C0"/>
          </a:solidFill>
        </p:spPr>
        <p:txBody>
          <a:bodyPr/>
          <a:lstStyle/>
          <a:p>
            <a:r>
              <a:rPr lang="en-GB" sz="3600" dirty="0">
                <a:latin typeface="Arial Black" panose="020B0A04020102020204" pitchFamily="34" charset="0"/>
              </a:rPr>
              <a:t>Movies filmed in Malta.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9D048-ED9F-44B1-87DA-AC6D07A5CA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39487" y="260159"/>
            <a:ext cx="3000375" cy="2250281"/>
          </a:xfrm>
          <a:ln w="28575">
            <a:solidFill>
              <a:schemeClr val="accent1">
                <a:lumMod val="60000"/>
                <a:lumOff val="40000"/>
              </a:schemeClr>
            </a:solidFill>
          </a:ln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CDDB78-3026-42B3-8D2D-DD79715152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4378187"/>
          </a:xfrm>
        </p:spPr>
        <p:txBody>
          <a:bodyPr/>
          <a:lstStyle/>
          <a:p>
            <a:r>
              <a:rPr lang="en-GB" sz="1800" dirty="0"/>
              <a:t>Malta has been an attraction to movie makers since 1925. </a:t>
            </a:r>
          </a:p>
          <a:p>
            <a:r>
              <a:rPr lang="en-GB" sz="1800" dirty="0"/>
              <a:t>Many movies were filmed or had parts of them filmed in Malta. </a:t>
            </a:r>
          </a:p>
          <a:p>
            <a:r>
              <a:rPr lang="en-GB" sz="1800" dirty="0"/>
              <a:t>The most famous movies filmed in Malta are: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Game of Thrones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Popeye (1980)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Gladiator (2000)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Troy (2004)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/>
              <a:t>By the sea (2015)</a:t>
            </a:r>
          </a:p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870579-9E20-4D5F-822C-486517CD6F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3908" y="4395185"/>
            <a:ext cx="4189941" cy="2330195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8069C1-ADA0-4416-A0A9-6D3FACADD8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1936" y="142045"/>
            <a:ext cx="3397887" cy="2243137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C6BD955-35A0-451B-88AD-3BB54723B9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267067"/>
            <a:ext cx="3338787" cy="2330195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E1F72E4-BD50-4F8A-8CA1-0E19655469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6534" y="4347560"/>
            <a:ext cx="3889829" cy="2127250"/>
          </a:xfrm>
          <a:prstGeom prst="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17282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77B5F-7036-4F3F-8149-884F1015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Places around Malta and </a:t>
            </a:r>
            <a:r>
              <a:rPr lang="en-GB" dirty="0" err="1"/>
              <a:t>Gozo</a:t>
            </a:r>
            <a:r>
              <a:rPr lang="en-GB" dirty="0"/>
              <a:t> where these movies where filmed.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A231A3-67E2-427A-9DE8-B3037EB71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75" y="2000250"/>
            <a:ext cx="5667375" cy="476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24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1E241-B1ED-4402-8FD2-0707BE286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err="1"/>
              <a:t>Dwejra</a:t>
            </a:r>
            <a:r>
              <a:rPr lang="en-GB" dirty="0"/>
              <a:t> (</a:t>
            </a:r>
            <a:r>
              <a:rPr lang="en-GB" dirty="0" err="1"/>
              <a:t>Gozo</a:t>
            </a:r>
            <a:r>
              <a:rPr lang="en-GB" dirty="0"/>
              <a:t>)- Azure Window.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8238CA-7C60-42DC-B1E8-CF59EA418089}"/>
              </a:ext>
            </a:extLst>
          </p:cNvPr>
          <p:cNvSpPr txBox="1"/>
          <p:nvPr/>
        </p:nvSpPr>
        <p:spPr>
          <a:xfrm>
            <a:off x="0" y="2047875"/>
            <a:ext cx="3990975" cy="4650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The Azure window had collapsed in 2017.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It is now a great attraction to divers.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err="1"/>
              <a:t>Dwejra</a:t>
            </a:r>
            <a:r>
              <a:rPr lang="en-GB" sz="2000" dirty="0"/>
              <a:t> tower was built in 1652 and used by British forces up to the 2</a:t>
            </a:r>
            <a:r>
              <a:rPr lang="en-GB" sz="2000" baseline="30000" dirty="0"/>
              <a:t>nd</a:t>
            </a:r>
            <a:r>
              <a:rPr lang="en-GB" sz="2000" dirty="0"/>
              <a:t> world war.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In 1997 it was restored and can be visited by the public.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8D5A1E-E9ED-409A-A550-C0A0C37815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0864" y="1504326"/>
            <a:ext cx="4674936" cy="256222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30B883-7568-4232-913C-B533EC731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0975" y="2724150"/>
            <a:ext cx="3860341" cy="255709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4DA16E3-509F-4F7C-BEFC-D7EEEAA171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1707" y="4269690"/>
            <a:ext cx="3743702" cy="2495801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1E143F-F142-4C24-BE8E-84B04F15B643}"/>
              </a:ext>
            </a:extLst>
          </p:cNvPr>
          <p:cNvSpPr txBox="1"/>
          <p:nvPr/>
        </p:nvSpPr>
        <p:spPr>
          <a:xfrm>
            <a:off x="3676650" y="228600"/>
            <a:ext cx="481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t-MT" dirty="0" err="1">
                <a:solidFill>
                  <a:schemeClr val="bg1"/>
                </a:solidFill>
              </a:rPr>
              <a:t>Movie</a:t>
            </a:r>
            <a:r>
              <a:rPr lang="mt-MT" dirty="0">
                <a:solidFill>
                  <a:schemeClr val="bg1"/>
                </a:solidFill>
              </a:rPr>
              <a:t>- </a:t>
            </a:r>
            <a:r>
              <a:rPr lang="mt-MT" dirty="0" err="1">
                <a:solidFill>
                  <a:schemeClr val="bg1"/>
                </a:solidFill>
              </a:rPr>
              <a:t>Game</a:t>
            </a:r>
            <a:r>
              <a:rPr lang="mt-MT" dirty="0">
                <a:solidFill>
                  <a:schemeClr val="bg1"/>
                </a:solidFill>
              </a:rPr>
              <a:t> of </a:t>
            </a:r>
            <a:r>
              <a:rPr lang="mt-MT" dirty="0" err="1">
                <a:solidFill>
                  <a:schemeClr val="bg1"/>
                </a:solidFill>
              </a:rPr>
              <a:t>Thrones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08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AA5592-08C4-480A-9446-C73CDD433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M</a:t>
            </a:r>
            <a:r>
              <a:rPr lang="mt-MT" dirty="0"/>
              <a:t>ġarr ix-Xini (Gozo)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C39AF6-407C-4423-B8F8-C946676DD945}"/>
              </a:ext>
            </a:extLst>
          </p:cNvPr>
          <p:cNvSpPr txBox="1"/>
          <p:nvPr/>
        </p:nvSpPr>
        <p:spPr>
          <a:xfrm>
            <a:off x="257174" y="2200275"/>
            <a:ext cx="4143375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This</a:t>
            </a:r>
            <a:r>
              <a:rPr lang="mt-MT" dirty="0"/>
              <a:t> </a:t>
            </a:r>
            <a:r>
              <a:rPr lang="mt-MT" dirty="0" err="1"/>
              <a:t>place</a:t>
            </a:r>
            <a:r>
              <a:rPr lang="mt-MT" dirty="0"/>
              <a:t> </a:t>
            </a:r>
            <a:r>
              <a:rPr lang="mt-MT" dirty="0" err="1"/>
              <a:t>has</a:t>
            </a:r>
            <a:r>
              <a:rPr lang="mt-MT" dirty="0"/>
              <a:t> a </a:t>
            </a:r>
            <a:r>
              <a:rPr lang="mt-MT" dirty="0" err="1"/>
              <a:t>pebbly</a:t>
            </a:r>
            <a:r>
              <a:rPr lang="mt-MT" dirty="0"/>
              <a:t> </a:t>
            </a:r>
            <a:r>
              <a:rPr lang="mt-MT" dirty="0" err="1"/>
              <a:t>beach</a:t>
            </a:r>
            <a:r>
              <a:rPr lang="mt-MT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Along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sides </a:t>
            </a:r>
            <a:r>
              <a:rPr lang="mt-MT" dirty="0" err="1"/>
              <a:t>are</a:t>
            </a:r>
            <a:r>
              <a:rPr lang="mt-MT" dirty="0"/>
              <a:t> </a:t>
            </a:r>
            <a:r>
              <a:rPr lang="mt-MT" dirty="0" err="1"/>
              <a:t>rocks</a:t>
            </a:r>
            <a:r>
              <a:rPr lang="mt-MT" dirty="0"/>
              <a:t> </a:t>
            </a:r>
            <a:r>
              <a:rPr lang="mt-MT" dirty="0" err="1"/>
              <a:t>from</a:t>
            </a:r>
            <a:r>
              <a:rPr lang="mt-MT" dirty="0"/>
              <a:t> </a:t>
            </a:r>
            <a:r>
              <a:rPr lang="mt-MT" dirty="0" err="1"/>
              <a:t>where</a:t>
            </a:r>
            <a:r>
              <a:rPr lang="mt-MT" dirty="0"/>
              <a:t> </a:t>
            </a:r>
            <a:r>
              <a:rPr lang="mt-MT" dirty="0" err="1"/>
              <a:t>you</a:t>
            </a:r>
            <a:r>
              <a:rPr lang="mt-MT" dirty="0"/>
              <a:t> </a:t>
            </a:r>
            <a:r>
              <a:rPr lang="mt-MT" dirty="0" err="1"/>
              <a:t>can</a:t>
            </a:r>
            <a:r>
              <a:rPr lang="mt-MT" dirty="0"/>
              <a:t> </a:t>
            </a:r>
            <a:r>
              <a:rPr lang="mt-MT" dirty="0" err="1"/>
              <a:t>jumo</a:t>
            </a:r>
            <a:r>
              <a:rPr lang="mt-MT" dirty="0"/>
              <a:t> </a:t>
            </a:r>
            <a:r>
              <a:rPr lang="mt-MT" dirty="0" err="1"/>
              <a:t>straight</a:t>
            </a:r>
            <a:r>
              <a:rPr lang="mt-MT" dirty="0"/>
              <a:t> </a:t>
            </a:r>
            <a:r>
              <a:rPr lang="mt-MT" dirty="0" err="1"/>
              <a:t>into</a:t>
            </a:r>
            <a:r>
              <a:rPr lang="mt-MT" dirty="0"/>
              <a:t> </a:t>
            </a:r>
            <a:r>
              <a:rPr lang="mt-MT" dirty="0" err="1"/>
              <a:t>deep</a:t>
            </a:r>
            <a:r>
              <a:rPr lang="mt-MT" dirty="0"/>
              <a:t> </a:t>
            </a:r>
            <a:r>
              <a:rPr lang="mt-MT" dirty="0" err="1"/>
              <a:t>water</a:t>
            </a:r>
            <a:r>
              <a:rPr lang="mt-MT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This</a:t>
            </a:r>
            <a:r>
              <a:rPr lang="mt-MT" dirty="0"/>
              <a:t> </a:t>
            </a:r>
            <a:r>
              <a:rPr lang="mt-MT" dirty="0" err="1"/>
              <a:t>place</a:t>
            </a:r>
            <a:r>
              <a:rPr lang="mt-MT" dirty="0"/>
              <a:t> </a:t>
            </a:r>
            <a:r>
              <a:rPr lang="mt-MT" dirty="0" err="1"/>
              <a:t>was</a:t>
            </a:r>
            <a:r>
              <a:rPr lang="mt-MT" dirty="0"/>
              <a:t> an </a:t>
            </a:r>
            <a:r>
              <a:rPr lang="mt-MT" dirty="0" err="1"/>
              <a:t>occasional</a:t>
            </a:r>
            <a:r>
              <a:rPr lang="mt-MT" dirty="0"/>
              <a:t> </a:t>
            </a:r>
            <a:r>
              <a:rPr lang="mt-MT" dirty="0" err="1"/>
              <a:t>hiding</a:t>
            </a:r>
            <a:r>
              <a:rPr lang="mt-MT" dirty="0"/>
              <a:t> </a:t>
            </a:r>
            <a:r>
              <a:rPr lang="mt-MT" dirty="0" err="1"/>
              <a:t>place</a:t>
            </a:r>
            <a:r>
              <a:rPr lang="mt-MT" dirty="0"/>
              <a:t> </a:t>
            </a:r>
            <a:r>
              <a:rPr lang="mt-MT" dirty="0" err="1"/>
              <a:t>for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Knights</a:t>
            </a:r>
            <a:r>
              <a:rPr lang="mt-MT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It</a:t>
            </a:r>
            <a:r>
              <a:rPr lang="mt-MT" dirty="0"/>
              <a:t> </a:t>
            </a:r>
            <a:r>
              <a:rPr lang="mt-MT" dirty="0" err="1"/>
              <a:t>was</a:t>
            </a:r>
            <a:r>
              <a:rPr lang="mt-MT" dirty="0"/>
              <a:t> </a:t>
            </a:r>
            <a:r>
              <a:rPr lang="mt-MT" dirty="0" err="1"/>
              <a:t>also</a:t>
            </a:r>
            <a:r>
              <a:rPr lang="mt-MT" dirty="0"/>
              <a:t> </a:t>
            </a:r>
            <a:r>
              <a:rPr lang="mt-MT" dirty="0" err="1"/>
              <a:t>used</a:t>
            </a:r>
            <a:r>
              <a:rPr lang="mt-MT" dirty="0"/>
              <a:t> </a:t>
            </a:r>
            <a:r>
              <a:rPr lang="mt-MT" dirty="0" err="1"/>
              <a:t>by</a:t>
            </a:r>
            <a:r>
              <a:rPr lang="mt-MT" dirty="0"/>
              <a:t> </a:t>
            </a:r>
            <a:r>
              <a:rPr lang="mt-MT" dirty="0" err="1"/>
              <a:t>Turks</a:t>
            </a:r>
            <a:r>
              <a:rPr lang="mt-MT" dirty="0"/>
              <a:t> </a:t>
            </a:r>
            <a:r>
              <a:rPr lang="mt-MT" dirty="0" err="1"/>
              <a:t>to</a:t>
            </a:r>
            <a:r>
              <a:rPr lang="mt-MT" dirty="0"/>
              <a:t> </a:t>
            </a:r>
            <a:r>
              <a:rPr lang="mt-MT" dirty="0" err="1"/>
              <a:t>load</a:t>
            </a:r>
            <a:r>
              <a:rPr lang="mt-MT" dirty="0"/>
              <a:t> </a:t>
            </a:r>
            <a:r>
              <a:rPr lang="mt-MT" dirty="0" err="1"/>
              <a:t>Gozitan</a:t>
            </a:r>
            <a:r>
              <a:rPr lang="mt-MT" dirty="0"/>
              <a:t> </a:t>
            </a:r>
            <a:r>
              <a:rPr lang="mt-MT" dirty="0" err="1"/>
              <a:t>slaves</a:t>
            </a:r>
            <a:r>
              <a:rPr lang="mt-MT" dirty="0"/>
              <a:t> </a:t>
            </a:r>
            <a:r>
              <a:rPr lang="mt-MT" dirty="0" err="1"/>
              <a:t>onto</a:t>
            </a:r>
            <a:r>
              <a:rPr lang="mt-MT" dirty="0"/>
              <a:t> </a:t>
            </a:r>
            <a:r>
              <a:rPr lang="mt-MT" dirty="0" err="1"/>
              <a:t>their</a:t>
            </a:r>
            <a:r>
              <a:rPr lang="mt-MT" dirty="0"/>
              <a:t> </a:t>
            </a:r>
            <a:r>
              <a:rPr lang="mt-MT" dirty="0" err="1"/>
              <a:t>ships</a:t>
            </a:r>
            <a:r>
              <a:rPr lang="mt-MT" dirty="0"/>
              <a:t> </a:t>
            </a:r>
            <a:r>
              <a:rPr lang="mt-MT" dirty="0" err="1"/>
              <a:t>in</a:t>
            </a:r>
            <a:r>
              <a:rPr lang="mt-MT" dirty="0"/>
              <a:t> 1551.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There</a:t>
            </a:r>
            <a:r>
              <a:rPr lang="mt-MT" dirty="0"/>
              <a:t> </a:t>
            </a:r>
            <a:r>
              <a:rPr lang="mt-MT" dirty="0" err="1"/>
              <a:t>is</a:t>
            </a:r>
            <a:r>
              <a:rPr lang="mt-MT" dirty="0"/>
              <a:t> </a:t>
            </a:r>
            <a:r>
              <a:rPr lang="mt-MT" dirty="0" err="1"/>
              <a:t>also</a:t>
            </a:r>
            <a:r>
              <a:rPr lang="mt-MT" dirty="0"/>
              <a:t> a </a:t>
            </a:r>
            <a:r>
              <a:rPr lang="mt-MT" dirty="0" err="1"/>
              <a:t>Knights</a:t>
            </a:r>
            <a:r>
              <a:rPr lang="mt-MT" dirty="0"/>
              <a:t> </a:t>
            </a:r>
            <a:r>
              <a:rPr lang="mt-MT" dirty="0" err="1"/>
              <a:t>Watch</a:t>
            </a:r>
            <a:r>
              <a:rPr lang="mt-MT" dirty="0"/>
              <a:t> </a:t>
            </a:r>
            <a:r>
              <a:rPr lang="mt-MT" dirty="0" err="1"/>
              <a:t>Tower</a:t>
            </a:r>
            <a:r>
              <a:rPr lang="mt-MT" dirty="0"/>
              <a:t> </a:t>
            </a:r>
            <a:r>
              <a:rPr lang="mt-MT" dirty="0" err="1"/>
              <a:t>open</a:t>
            </a:r>
            <a:r>
              <a:rPr lang="mt-MT" dirty="0"/>
              <a:t> </a:t>
            </a:r>
            <a:r>
              <a:rPr lang="mt-MT" dirty="0" err="1"/>
              <a:t>for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public</a:t>
            </a:r>
            <a:r>
              <a:rPr lang="mt-MT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F15294-F107-4525-B30C-2C1683C88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2550" y="1971675"/>
            <a:ext cx="6667500" cy="4762500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C5A450-8F5C-4850-9151-A848337C871F}"/>
              </a:ext>
            </a:extLst>
          </p:cNvPr>
          <p:cNvSpPr txBox="1"/>
          <p:nvPr/>
        </p:nvSpPr>
        <p:spPr>
          <a:xfrm>
            <a:off x="3657600" y="266700"/>
            <a:ext cx="4933950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t-MT" dirty="0" err="1">
                <a:solidFill>
                  <a:schemeClr val="bg1"/>
                </a:solidFill>
              </a:rPr>
              <a:t>Movie</a:t>
            </a:r>
            <a:r>
              <a:rPr lang="mt-MT" dirty="0">
                <a:solidFill>
                  <a:schemeClr val="bg1"/>
                </a:solidFill>
              </a:rPr>
              <a:t>- </a:t>
            </a:r>
            <a:r>
              <a:rPr lang="mt-MT" dirty="0" err="1">
                <a:solidFill>
                  <a:schemeClr val="bg1"/>
                </a:solidFill>
              </a:rPr>
              <a:t>By</a:t>
            </a:r>
            <a:r>
              <a:rPr lang="mt-MT" dirty="0">
                <a:solidFill>
                  <a:schemeClr val="bg1"/>
                </a:solidFill>
              </a:rPr>
              <a:t> </a:t>
            </a:r>
            <a:r>
              <a:rPr lang="mt-MT" dirty="0" err="1">
                <a:solidFill>
                  <a:schemeClr val="bg1"/>
                </a:solidFill>
              </a:rPr>
              <a:t>the</a:t>
            </a:r>
            <a:r>
              <a:rPr lang="mt-MT" dirty="0">
                <a:solidFill>
                  <a:schemeClr val="bg1"/>
                </a:solidFill>
              </a:rPr>
              <a:t> </a:t>
            </a:r>
            <a:r>
              <a:rPr lang="mt-MT" dirty="0" err="1">
                <a:solidFill>
                  <a:schemeClr val="bg1"/>
                </a:solidFill>
              </a:rPr>
              <a:t>sea</a:t>
            </a:r>
            <a:r>
              <a:rPr lang="mt-MT" dirty="0">
                <a:solidFill>
                  <a:schemeClr val="bg1"/>
                </a:solidFill>
              </a:rPr>
              <a:t>- 2015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67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47C04-9F8C-468A-B763-55EE341B0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t-MT" dirty="0" err="1"/>
              <a:t>Blue</a:t>
            </a:r>
            <a:r>
              <a:rPr lang="mt-MT" dirty="0"/>
              <a:t> </a:t>
            </a:r>
            <a:r>
              <a:rPr lang="mt-MT" dirty="0" err="1"/>
              <a:t>Lagoon</a:t>
            </a:r>
            <a:r>
              <a:rPr lang="mt-MT" dirty="0"/>
              <a:t> (</a:t>
            </a:r>
            <a:r>
              <a:rPr lang="mt-MT" dirty="0" err="1"/>
              <a:t>Comino</a:t>
            </a:r>
            <a:r>
              <a:rPr lang="mt-MT" dirty="0"/>
              <a:t>)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6E01C0-60FD-41E3-8F0C-62F46881CC93}"/>
              </a:ext>
            </a:extLst>
          </p:cNvPr>
          <p:cNvSpPr txBox="1"/>
          <p:nvPr/>
        </p:nvSpPr>
        <p:spPr>
          <a:xfrm>
            <a:off x="190500" y="2371725"/>
            <a:ext cx="3476625" cy="3363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Blue</a:t>
            </a:r>
            <a:r>
              <a:rPr lang="mt-MT" dirty="0"/>
              <a:t> </a:t>
            </a:r>
            <a:r>
              <a:rPr lang="mt-MT" dirty="0" err="1"/>
              <a:t>lagoon</a:t>
            </a:r>
            <a:r>
              <a:rPr lang="mt-MT" dirty="0"/>
              <a:t> </a:t>
            </a:r>
            <a:r>
              <a:rPr lang="mt-MT" dirty="0" err="1"/>
              <a:t>is</a:t>
            </a:r>
            <a:r>
              <a:rPr lang="mt-MT" dirty="0"/>
              <a:t> </a:t>
            </a:r>
            <a:r>
              <a:rPr lang="mt-MT" dirty="0" err="1"/>
              <a:t>located</a:t>
            </a:r>
            <a:r>
              <a:rPr lang="mt-MT" dirty="0"/>
              <a:t> </a:t>
            </a:r>
            <a:r>
              <a:rPr lang="mt-MT" dirty="0" err="1"/>
              <a:t>on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West </a:t>
            </a:r>
            <a:r>
              <a:rPr lang="mt-MT" dirty="0" err="1"/>
              <a:t>coast</a:t>
            </a:r>
            <a:r>
              <a:rPr lang="mt-MT" dirty="0"/>
              <a:t> of </a:t>
            </a:r>
            <a:r>
              <a:rPr lang="mt-MT" dirty="0" err="1"/>
              <a:t>Comino</a:t>
            </a:r>
            <a:r>
              <a:rPr lang="mt-MT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Comino</a:t>
            </a:r>
            <a:r>
              <a:rPr lang="mt-MT" dirty="0"/>
              <a:t> </a:t>
            </a:r>
            <a:r>
              <a:rPr lang="mt-MT" dirty="0" err="1"/>
              <a:t>is</a:t>
            </a:r>
            <a:r>
              <a:rPr lang="mt-MT" dirty="0"/>
              <a:t> a </a:t>
            </a:r>
            <a:r>
              <a:rPr lang="mt-MT" dirty="0" err="1"/>
              <a:t>small</a:t>
            </a:r>
            <a:r>
              <a:rPr lang="mt-MT" dirty="0"/>
              <a:t> </a:t>
            </a:r>
            <a:r>
              <a:rPr lang="mt-MT" dirty="0" err="1"/>
              <a:t>island</a:t>
            </a:r>
            <a:r>
              <a:rPr lang="mt-MT" dirty="0"/>
              <a:t> </a:t>
            </a:r>
            <a:r>
              <a:rPr lang="mt-MT" dirty="0" err="1"/>
              <a:t>between</a:t>
            </a:r>
            <a:r>
              <a:rPr lang="mt-MT" dirty="0"/>
              <a:t> Malta </a:t>
            </a:r>
            <a:r>
              <a:rPr lang="mt-MT" dirty="0" err="1"/>
              <a:t>and</a:t>
            </a:r>
            <a:r>
              <a:rPr lang="mt-MT" dirty="0"/>
              <a:t> Gozo.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No</a:t>
            </a:r>
            <a:r>
              <a:rPr lang="mt-MT" dirty="0"/>
              <a:t> </a:t>
            </a:r>
            <a:r>
              <a:rPr lang="mt-MT" dirty="0" err="1"/>
              <a:t>one</a:t>
            </a:r>
            <a:r>
              <a:rPr lang="mt-MT" dirty="0"/>
              <a:t> </a:t>
            </a:r>
            <a:r>
              <a:rPr lang="mt-MT" dirty="0" err="1"/>
              <a:t>lives</a:t>
            </a:r>
            <a:r>
              <a:rPr lang="mt-MT" dirty="0"/>
              <a:t> </a:t>
            </a:r>
            <a:r>
              <a:rPr lang="mt-MT" dirty="0" err="1"/>
              <a:t>there</a:t>
            </a:r>
            <a:r>
              <a:rPr lang="mt-MT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During</a:t>
            </a:r>
            <a:r>
              <a:rPr lang="mt-MT" dirty="0"/>
              <a:t> Summer </a:t>
            </a:r>
            <a:r>
              <a:rPr lang="mt-MT" dirty="0" err="1"/>
              <a:t>lots</a:t>
            </a:r>
            <a:r>
              <a:rPr lang="mt-MT" dirty="0"/>
              <a:t> of </a:t>
            </a:r>
            <a:r>
              <a:rPr lang="mt-MT" dirty="0" err="1"/>
              <a:t>people</a:t>
            </a:r>
            <a:r>
              <a:rPr lang="mt-MT" dirty="0"/>
              <a:t> go </a:t>
            </a:r>
            <a:r>
              <a:rPr lang="mt-MT" dirty="0" err="1"/>
              <a:t>there</a:t>
            </a:r>
            <a:r>
              <a:rPr lang="mt-MT" dirty="0"/>
              <a:t> </a:t>
            </a:r>
            <a:r>
              <a:rPr lang="mt-MT" dirty="0" err="1"/>
              <a:t>to</a:t>
            </a:r>
            <a:r>
              <a:rPr lang="mt-MT" dirty="0"/>
              <a:t> </a:t>
            </a:r>
            <a:r>
              <a:rPr lang="mt-MT" dirty="0" err="1"/>
              <a:t>swim</a:t>
            </a:r>
            <a:r>
              <a:rPr lang="mt-MT" dirty="0"/>
              <a:t> </a:t>
            </a:r>
            <a:r>
              <a:rPr lang="mt-MT" dirty="0" err="1"/>
              <a:t>in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crystal</a:t>
            </a:r>
            <a:r>
              <a:rPr lang="mt-MT" dirty="0"/>
              <a:t> </a:t>
            </a:r>
            <a:r>
              <a:rPr lang="mt-MT" dirty="0" err="1"/>
              <a:t>clear</a:t>
            </a:r>
            <a:r>
              <a:rPr lang="mt-MT" dirty="0"/>
              <a:t> </a:t>
            </a:r>
            <a:r>
              <a:rPr lang="mt-MT" dirty="0" err="1"/>
              <a:t>sea</a:t>
            </a:r>
            <a:r>
              <a:rPr lang="mt-MT" dirty="0"/>
              <a:t>.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7D8393-1195-474C-9440-59034825DD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7032" y="2209800"/>
            <a:ext cx="7298267" cy="41052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357F8A2-29BF-4F0A-8DE7-F504CE47F3D5}"/>
              </a:ext>
            </a:extLst>
          </p:cNvPr>
          <p:cNvSpPr txBox="1"/>
          <p:nvPr/>
        </p:nvSpPr>
        <p:spPr>
          <a:xfrm>
            <a:off x="3409950" y="261450"/>
            <a:ext cx="5353050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t-MT" dirty="0" err="1">
                <a:solidFill>
                  <a:schemeClr val="bg1"/>
                </a:solidFill>
              </a:rPr>
              <a:t>Movie</a:t>
            </a:r>
            <a:r>
              <a:rPr lang="mt-MT" dirty="0">
                <a:solidFill>
                  <a:schemeClr val="bg1"/>
                </a:solidFill>
              </a:rPr>
              <a:t>- </a:t>
            </a:r>
            <a:r>
              <a:rPr lang="mt-MT" dirty="0" err="1">
                <a:solidFill>
                  <a:schemeClr val="bg1"/>
                </a:solidFill>
              </a:rPr>
              <a:t>Troy</a:t>
            </a:r>
            <a:r>
              <a:rPr lang="mt-MT" dirty="0">
                <a:solidFill>
                  <a:schemeClr val="bg1"/>
                </a:solidFill>
              </a:rPr>
              <a:t>- 2004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45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71EEA-73E5-4110-A80E-8E4AD4E5E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447188"/>
            <a:ext cx="10934323" cy="970450"/>
          </a:xfrm>
        </p:spPr>
        <p:txBody>
          <a:bodyPr/>
          <a:lstStyle/>
          <a:p>
            <a:r>
              <a:rPr lang="mt-MT" dirty="0"/>
              <a:t>Mellieħa (Malta) &amp; Mellieħa Bay (Għadira)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68500D-7461-471A-A294-3C830446B962}"/>
              </a:ext>
            </a:extLst>
          </p:cNvPr>
          <p:cNvSpPr txBox="1"/>
          <p:nvPr/>
        </p:nvSpPr>
        <p:spPr>
          <a:xfrm>
            <a:off x="228599" y="2143125"/>
            <a:ext cx="3952875" cy="4610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/>
              <a:t>Mellieħa </a:t>
            </a:r>
            <a:r>
              <a:rPr lang="mt-MT" dirty="0" err="1"/>
              <a:t>is</a:t>
            </a:r>
            <a:r>
              <a:rPr lang="mt-MT" dirty="0"/>
              <a:t> a </a:t>
            </a:r>
            <a:r>
              <a:rPr lang="mt-MT" dirty="0" err="1"/>
              <a:t>town</a:t>
            </a:r>
            <a:r>
              <a:rPr lang="mt-MT" dirty="0"/>
              <a:t> </a:t>
            </a:r>
            <a:r>
              <a:rPr lang="mt-MT" dirty="0" err="1"/>
              <a:t>in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North</a:t>
            </a:r>
            <a:r>
              <a:rPr lang="mt-MT" dirty="0"/>
              <a:t> of Malta </a:t>
            </a:r>
            <a:r>
              <a:rPr lang="mt-MT" dirty="0" err="1"/>
              <a:t>closest</a:t>
            </a:r>
            <a:r>
              <a:rPr lang="mt-MT" dirty="0"/>
              <a:t> </a:t>
            </a:r>
            <a:r>
              <a:rPr lang="mt-MT" dirty="0" err="1"/>
              <a:t>to</a:t>
            </a:r>
            <a:r>
              <a:rPr lang="mt-MT" dirty="0"/>
              <a:t> Gozo.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One</a:t>
            </a:r>
            <a:r>
              <a:rPr lang="mt-MT" dirty="0"/>
              <a:t> </a:t>
            </a:r>
            <a:r>
              <a:rPr lang="mt-MT" dirty="0" err="1"/>
              <a:t>can</a:t>
            </a:r>
            <a:r>
              <a:rPr lang="mt-MT" dirty="0"/>
              <a:t> </a:t>
            </a:r>
            <a:r>
              <a:rPr lang="mt-MT" dirty="0" err="1"/>
              <a:t>find</a:t>
            </a:r>
            <a:r>
              <a:rPr lang="mt-MT" dirty="0"/>
              <a:t> </a:t>
            </a:r>
            <a:r>
              <a:rPr lang="mt-MT" dirty="0" err="1"/>
              <a:t>many</a:t>
            </a:r>
            <a:r>
              <a:rPr lang="mt-MT" dirty="0"/>
              <a:t> </a:t>
            </a:r>
            <a:r>
              <a:rPr lang="mt-MT" dirty="0" err="1"/>
              <a:t>Megalithic</a:t>
            </a:r>
            <a:r>
              <a:rPr lang="mt-MT" dirty="0"/>
              <a:t> </a:t>
            </a:r>
            <a:r>
              <a:rPr lang="mt-MT" dirty="0" err="1"/>
              <a:t>remains</a:t>
            </a:r>
            <a:r>
              <a:rPr lang="mt-MT" dirty="0"/>
              <a:t>, </a:t>
            </a:r>
            <a:r>
              <a:rPr lang="mt-MT" dirty="0" err="1"/>
              <a:t>tombs</a:t>
            </a:r>
            <a:r>
              <a:rPr lang="mt-MT" dirty="0"/>
              <a:t>, </a:t>
            </a:r>
            <a:r>
              <a:rPr lang="mt-MT" dirty="0" err="1"/>
              <a:t>pottery</a:t>
            </a:r>
            <a:r>
              <a:rPr lang="mt-MT" dirty="0"/>
              <a:t> </a:t>
            </a:r>
            <a:r>
              <a:rPr lang="mt-MT" dirty="0" err="1"/>
              <a:t>fragments</a:t>
            </a:r>
            <a:r>
              <a:rPr lang="mt-MT" dirty="0"/>
              <a:t> </a:t>
            </a:r>
            <a:r>
              <a:rPr lang="mt-MT" dirty="0" err="1"/>
              <a:t>and</a:t>
            </a:r>
            <a:r>
              <a:rPr lang="mt-MT" dirty="0"/>
              <a:t> </a:t>
            </a:r>
            <a:r>
              <a:rPr lang="mt-MT" dirty="0" err="1"/>
              <a:t>naturally</a:t>
            </a:r>
            <a:r>
              <a:rPr lang="mt-MT" dirty="0"/>
              <a:t> </a:t>
            </a:r>
            <a:r>
              <a:rPr lang="mt-MT" dirty="0" err="1"/>
              <a:t>formed</a:t>
            </a:r>
            <a:r>
              <a:rPr lang="mt-MT" dirty="0"/>
              <a:t> </a:t>
            </a:r>
            <a:r>
              <a:rPr lang="mt-MT" dirty="0" err="1"/>
              <a:t>caves</a:t>
            </a:r>
            <a:r>
              <a:rPr lang="mt-MT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/>
              <a:t>Mellieħa Bay </a:t>
            </a:r>
            <a:r>
              <a:rPr lang="mt-MT" dirty="0" err="1"/>
              <a:t>is</a:t>
            </a:r>
            <a:r>
              <a:rPr lang="mt-MT" dirty="0"/>
              <a:t> Malta’s </a:t>
            </a:r>
            <a:r>
              <a:rPr lang="mt-MT" dirty="0" err="1"/>
              <a:t>largest</a:t>
            </a:r>
            <a:r>
              <a:rPr lang="mt-MT" dirty="0"/>
              <a:t> </a:t>
            </a:r>
            <a:r>
              <a:rPr lang="mt-MT" dirty="0" err="1"/>
              <a:t>sandy</a:t>
            </a:r>
            <a:r>
              <a:rPr lang="mt-MT" dirty="0"/>
              <a:t> </a:t>
            </a:r>
            <a:r>
              <a:rPr lang="mt-MT" dirty="0" err="1"/>
              <a:t>beach</a:t>
            </a:r>
            <a:r>
              <a:rPr lang="mt-MT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sea</a:t>
            </a:r>
            <a:r>
              <a:rPr lang="mt-MT" dirty="0"/>
              <a:t> </a:t>
            </a:r>
            <a:r>
              <a:rPr lang="mt-MT" dirty="0" err="1"/>
              <a:t>is</a:t>
            </a:r>
            <a:r>
              <a:rPr lang="mt-MT" dirty="0"/>
              <a:t> </a:t>
            </a:r>
            <a:r>
              <a:rPr lang="mt-MT" dirty="0" err="1"/>
              <a:t>very</a:t>
            </a:r>
            <a:r>
              <a:rPr lang="mt-MT" dirty="0"/>
              <a:t> </a:t>
            </a:r>
            <a:r>
              <a:rPr lang="mt-MT" dirty="0" err="1"/>
              <a:t>shallow</a:t>
            </a:r>
            <a:r>
              <a:rPr lang="mt-MT" dirty="0"/>
              <a:t> </a:t>
            </a:r>
            <a:r>
              <a:rPr lang="mt-MT" dirty="0" err="1"/>
              <a:t>and</a:t>
            </a:r>
            <a:r>
              <a:rPr lang="mt-MT" dirty="0"/>
              <a:t> </a:t>
            </a:r>
            <a:r>
              <a:rPr lang="mt-MT" dirty="0" err="1"/>
              <a:t>popular</a:t>
            </a:r>
            <a:r>
              <a:rPr lang="mt-MT" dirty="0"/>
              <a:t> </a:t>
            </a:r>
            <a:r>
              <a:rPr lang="mt-MT" dirty="0" err="1"/>
              <a:t>both</a:t>
            </a:r>
            <a:r>
              <a:rPr lang="mt-MT" dirty="0"/>
              <a:t> </a:t>
            </a:r>
            <a:r>
              <a:rPr lang="mt-MT" dirty="0" err="1"/>
              <a:t>with</a:t>
            </a:r>
            <a:r>
              <a:rPr lang="mt-MT" dirty="0"/>
              <a:t> </a:t>
            </a:r>
            <a:r>
              <a:rPr lang="mt-MT" dirty="0" err="1"/>
              <a:t>tourists</a:t>
            </a:r>
            <a:r>
              <a:rPr lang="mt-MT" dirty="0"/>
              <a:t> </a:t>
            </a:r>
            <a:r>
              <a:rPr lang="mt-MT" dirty="0" err="1"/>
              <a:t>and</a:t>
            </a:r>
            <a:r>
              <a:rPr lang="mt-MT" dirty="0"/>
              <a:t> Maltese </a:t>
            </a:r>
            <a:r>
              <a:rPr lang="mt-MT" dirty="0" err="1"/>
              <a:t>people</a:t>
            </a:r>
            <a:r>
              <a:rPr lang="mt-MT" dirty="0"/>
              <a:t>.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61E4F6-1451-4E00-95BA-86B2647F1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6" y="3776965"/>
            <a:ext cx="4714875" cy="290005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8521C2-464B-41B6-B927-F8B08AD616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7689" y="1969008"/>
            <a:ext cx="3971378" cy="251993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A282D58-1F68-43C4-9E35-2C0C1A1ADC8B}"/>
              </a:ext>
            </a:extLst>
          </p:cNvPr>
          <p:cNvSpPr txBox="1"/>
          <p:nvPr/>
        </p:nvSpPr>
        <p:spPr>
          <a:xfrm>
            <a:off x="2790825" y="262522"/>
            <a:ext cx="721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t-MT" dirty="0" err="1">
                <a:solidFill>
                  <a:schemeClr val="bg1"/>
                </a:solidFill>
              </a:rPr>
              <a:t>Movies</a:t>
            </a:r>
            <a:r>
              <a:rPr lang="mt-MT" dirty="0">
                <a:solidFill>
                  <a:schemeClr val="bg1"/>
                </a:solidFill>
              </a:rPr>
              <a:t>- </a:t>
            </a:r>
            <a:r>
              <a:rPr lang="mt-MT" dirty="0" err="1">
                <a:solidFill>
                  <a:schemeClr val="bg1"/>
                </a:solidFill>
              </a:rPr>
              <a:t>Troy</a:t>
            </a:r>
            <a:r>
              <a:rPr lang="mt-MT" dirty="0">
                <a:solidFill>
                  <a:schemeClr val="bg1"/>
                </a:solidFill>
              </a:rPr>
              <a:t> (2004)- </a:t>
            </a:r>
            <a:r>
              <a:rPr lang="mt-MT" dirty="0" err="1">
                <a:solidFill>
                  <a:schemeClr val="bg1"/>
                </a:solidFill>
              </a:rPr>
              <a:t>Popeye</a:t>
            </a:r>
            <a:r>
              <a:rPr lang="mt-MT" dirty="0">
                <a:solidFill>
                  <a:schemeClr val="bg1"/>
                </a:solidFill>
              </a:rPr>
              <a:t> (1908)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67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42D3B-2C0B-43E7-A4EA-77B508AF3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t-MT" dirty="0" err="1"/>
              <a:t>Popeye</a:t>
            </a:r>
            <a:r>
              <a:rPr lang="mt-MT" dirty="0"/>
              <a:t> </a:t>
            </a:r>
            <a:r>
              <a:rPr lang="mt-MT" dirty="0" err="1"/>
              <a:t>Village</a:t>
            </a:r>
            <a:r>
              <a:rPr lang="mt-MT" dirty="0"/>
              <a:t>.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8134FF-0268-41B8-BFA7-3AF67A6DDE97}"/>
              </a:ext>
            </a:extLst>
          </p:cNvPr>
          <p:cNvSpPr txBox="1"/>
          <p:nvPr/>
        </p:nvSpPr>
        <p:spPr>
          <a:xfrm>
            <a:off x="257175" y="2466975"/>
            <a:ext cx="3695700" cy="3779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Popeye</a:t>
            </a:r>
            <a:r>
              <a:rPr lang="mt-MT" dirty="0"/>
              <a:t> </a:t>
            </a:r>
            <a:r>
              <a:rPr lang="mt-MT" dirty="0" err="1"/>
              <a:t>Village</a:t>
            </a:r>
            <a:r>
              <a:rPr lang="mt-MT" dirty="0"/>
              <a:t> </a:t>
            </a:r>
            <a:r>
              <a:rPr lang="mt-MT" dirty="0" err="1"/>
              <a:t>was</a:t>
            </a:r>
            <a:r>
              <a:rPr lang="mt-MT" dirty="0"/>
              <a:t> </a:t>
            </a:r>
            <a:r>
              <a:rPr lang="mt-MT" dirty="0" err="1"/>
              <a:t>built</a:t>
            </a:r>
            <a:r>
              <a:rPr lang="mt-MT" dirty="0"/>
              <a:t> </a:t>
            </a:r>
            <a:r>
              <a:rPr lang="mt-MT" dirty="0" err="1"/>
              <a:t>in</a:t>
            </a:r>
            <a:r>
              <a:rPr lang="mt-MT" dirty="0"/>
              <a:t> 1980 </a:t>
            </a:r>
            <a:r>
              <a:rPr lang="mt-MT" dirty="0" err="1"/>
              <a:t>as</a:t>
            </a:r>
            <a:r>
              <a:rPr lang="mt-MT" dirty="0"/>
              <a:t> a Film Set </a:t>
            </a:r>
            <a:r>
              <a:rPr lang="mt-MT" dirty="0" err="1"/>
              <a:t>for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movie</a:t>
            </a:r>
            <a:r>
              <a:rPr lang="mt-MT" dirty="0"/>
              <a:t> </a:t>
            </a:r>
            <a:r>
              <a:rPr lang="mt-MT" dirty="0" err="1"/>
              <a:t>Popeye</a:t>
            </a:r>
            <a:r>
              <a:rPr lang="mt-MT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It</a:t>
            </a:r>
            <a:r>
              <a:rPr lang="mt-MT" dirty="0"/>
              <a:t> </a:t>
            </a:r>
            <a:r>
              <a:rPr lang="mt-MT" dirty="0" err="1"/>
              <a:t>is</a:t>
            </a:r>
            <a:r>
              <a:rPr lang="mt-MT" dirty="0"/>
              <a:t> </a:t>
            </a:r>
            <a:r>
              <a:rPr lang="mt-MT" dirty="0" err="1"/>
              <a:t>nowadays</a:t>
            </a:r>
            <a:r>
              <a:rPr lang="mt-MT" dirty="0"/>
              <a:t> a </a:t>
            </a:r>
            <a:r>
              <a:rPr lang="mt-MT" dirty="0" err="1"/>
              <a:t>fun</a:t>
            </a:r>
            <a:r>
              <a:rPr lang="mt-MT" dirty="0"/>
              <a:t> </a:t>
            </a:r>
            <a:r>
              <a:rPr lang="mt-MT" dirty="0" err="1"/>
              <a:t>amusement</a:t>
            </a:r>
            <a:r>
              <a:rPr lang="mt-MT" dirty="0"/>
              <a:t> </a:t>
            </a:r>
            <a:r>
              <a:rPr lang="mt-MT" dirty="0" err="1"/>
              <a:t>part</a:t>
            </a:r>
            <a:r>
              <a:rPr lang="mt-MT" dirty="0"/>
              <a:t> </a:t>
            </a:r>
            <a:r>
              <a:rPr lang="mt-MT" dirty="0" err="1"/>
              <a:t>for</a:t>
            </a:r>
            <a:r>
              <a:rPr lang="mt-MT" dirty="0"/>
              <a:t> </a:t>
            </a:r>
            <a:r>
              <a:rPr lang="mt-MT" dirty="0" err="1"/>
              <a:t>all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family</a:t>
            </a:r>
            <a:r>
              <a:rPr lang="mt-MT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One</a:t>
            </a:r>
            <a:r>
              <a:rPr lang="mt-MT" dirty="0"/>
              <a:t> </a:t>
            </a:r>
            <a:r>
              <a:rPr lang="mt-MT" dirty="0" err="1"/>
              <a:t>can</a:t>
            </a:r>
            <a:r>
              <a:rPr lang="mt-MT" dirty="0"/>
              <a:t> </a:t>
            </a:r>
            <a:r>
              <a:rPr lang="mt-MT" dirty="0" err="1"/>
              <a:t>visit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set</a:t>
            </a:r>
            <a:r>
              <a:rPr lang="mt-MT" dirty="0"/>
              <a:t> </a:t>
            </a:r>
            <a:r>
              <a:rPr lang="mt-MT" dirty="0" err="1"/>
              <a:t>all</a:t>
            </a:r>
            <a:r>
              <a:rPr lang="mt-MT" dirty="0"/>
              <a:t> </a:t>
            </a:r>
            <a:r>
              <a:rPr lang="mt-MT" dirty="0" err="1"/>
              <a:t>year</a:t>
            </a:r>
            <a:r>
              <a:rPr lang="mt-MT" dirty="0"/>
              <a:t> </a:t>
            </a:r>
            <a:r>
              <a:rPr lang="mt-MT" dirty="0" err="1"/>
              <a:t>long</a:t>
            </a:r>
            <a:r>
              <a:rPr lang="mt-MT" dirty="0"/>
              <a:t> </a:t>
            </a:r>
            <a:r>
              <a:rPr lang="mt-MT" dirty="0" err="1"/>
              <a:t>as</a:t>
            </a:r>
            <a:r>
              <a:rPr lang="mt-MT" dirty="0"/>
              <a:t> </a:t>
            </a:r>
            <a:r>
              <a:rPr lang="mt-MT" dirty="0" err="1"/>
              <a:t>well</a:t>
            </a:r>
            <a:r>
              <a:rPr lang="mt-MT" dirty="0"/>
              <a:t> </a:t>
            </a:r>
            <a:r>
              <a:rPr lang="mt-MT" dirty="0" err="1"/>
              <a:t>as</a:t>
            </a:r>
            <a:r>
              <a:rPr lang="mt-MT" dirty="0"/>
              <a:t> </a:t>
            </a:r>
            <a:r>
              <a:rPr lang="mt-MT" dirty="0" err="1"/>
              <a:t>take</a:t>
            </a:r>
            <a:r>
              <a:rPr lang="mt-MT" dirty="0"/>
              <a:t> a </a:t>
            </a:r>
            <a:r>
              <a:rPr lang="mt-MT" dirty="0" err="1"/>
              <a:t>swim</a:t>
            </a:r>
            <a:r>
              <a:rPr lang="mt-MT" dirty="0"/>
              <a:t> </a:t>
            </a:r>
            <a:r>
              <a:rPr lang="mt-MT" dirty="0" err="1"/>
              <a:t>at</a:t>
            </a:r>
            <a:r>
              <a:rPr lang="mt-MT" dirty="0"/>
              <a:t> </a:t>
            </a:r>
            <a:r>
              <a:rPr lang="mt-MT" dirty="0" err="1"/>
              <a:t>its</a:t>
            </a:r>
            <a:r>
              <a:rPr lang="mt-MT" dirty="0"/>
              <a:t> </a:t>
            </a:r>
            <a:r>
              <a:rPr lang="mt-MT" dirty="0" err="1"/>
              <a:t>beach</a:t>
            </a:r>
            <a:r>
              <a:rPr lang="mt-MT" dirty="0"/>
              <a:t> </a:t>
            </a:r>
            <a:r>
              <a:rPr lang="mt-MT" dirty="0" err="1"/>
              <a:t>during</a:t>
            </a:r>
            <a:r>
              <a:rPr lang="mt-MT" dirty="0"/>
              <a:t> Summer.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A1F6BA-20C8-4B99-A600-4EEA60BA4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7045" y="2156288"/>
            <a:ext cx="6604953" cy="440055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CC75168-2F13-4D3B-BFD2-4CFCC25348E9}"/>
              </a:ext>
            </a:extLst>
          </p:cNvPr>
          <p:cNvSpPr txBox="1"/>
          <p:nvPr/>
        </p:nvSpPr>
        <p:spPr>
          <a:xfrm>
            <a:off x="3771900" y="263062"/>
            <a:ext cx="4476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t-MT" dirty="0" err="1">
                <a:solidFill>
                  <a:schemeClr val="bg1"/>
                </a:solidFill>
              </a:rPr>
              <a:t>Movie</a:t>
            </a:r>
            <a:r>
              <a:rPr lang="mt-MT" dirty="0">
                <a:solidFill>
                  <a:schemeClr val="bg1"/>
                </a:solidFill>
              </a:rPr>
              <a:t>- </a:t>
            </a:r>
            <a:r>
              <a:rPr lang="mt-MT" dirty="0" err="1">
                <a:solidFill>
                  <a:schemeClr val="bg1"/>
                </a:solidFill>
              </a:rPr>
              <a:t>Popeye</a:t>
            </a:r>
            <a:r>
              <a:rPr lang="mt-MT" dirty="0">
                <a:solidFill>
                  <a:schemeClr val="bg1"/>
                </a:solidFill>
              </a:rPr>
              <a:t>- 1980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52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E29B0-934C-4741-A0B3-C7C183E1A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mt-MT" dirty="0"/>
              <a:t>San Anton </a:t>
            </a:r>
            <a:r>
              <a:rPr lang="mt-MT" dirty="0" err="1"/>
              <a:t>Palace</a:t>
            </a:r>
            <a:r>
              <a:rPr lang="mt-MT" dirty="0"/>
              <a:t>. (Ħ’Attard Malta)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B9F24F-2649-4D51-97B9-60ACB67F389F}"/>
              </a:ext>
            </a:extLst>
          </p:cNvPr>
          <p:cNvSpPr txBox="1"/>
          <p:nvPr/>
        </p:nvSpPr>
        <p:spPr>
          <a:xfrm>
            <a:off x="257174" y="2057400"/>
            <a:ext cx="3914775" cy="4610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/>
              <a:t>San Anton </a:t>
            </a:r>
            <a:r>
              <a:rPr lang="mt-MT" dirty="0" err="1"/>
              <a:t>was</a:t>
            </a:r>
            <a:r>
              <a:rPr lang="mt-MT" dirty="0"/>
              <a:t> </a:t>
            </a:r>
            <a:r>
              <a:rPr lang="mt-MT" dirty="0" err="1"/>
              <a:t>built</a:t>
            </a:r>
            <a:r>
              <a:rPr lang="mt-MT" dirty="0"/>
              <a:t> </a:t>
            </a:r>
            <a:r>
              <a:rPr lang="mt-MT" dirty="0" err="1"/>
              <a:t>in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17th </a:t>
            </a:r>
            <a:r>
              <a:rPr lang="mt-MT" dirty="0" err="1"/>
              <a:t>Century</a:t>
            </a:r>
            <a:r>
              <a:rPr lang="mt-MT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It</a:t>
            </a:r>
            <a:r>
              <a:rPr lang="mt-MT" dirty="0"/>
              <a:t> </a:t>
            </a:r>
            <a:r>
              <a:rPr lang="mt-MT" dirty="0" err="1"/>
              <a:t>was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home</a:t>
            </a:r>
            <a:r>
              <a:rPr lang="mt-MT" dirty="0"/>
              <a:t> of Antoine de Paule, a Knight </a:t>
            </a:r>
            <a:r>
              <a:rPr lang="mt-MT" dirty="0" err="1"/>
              <a:t>in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Order</a:t>
            </a:r>
            <a:r>
              <a:rPr lang="mt-MT" dirty="0"/>
              <a:t> of St John.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It</a:t>
            </a:r>
            <a:r>
              <a:rPr lang="mt-MT" dirty="0"/>
              <a:t> </a:t>
            </a:r>
            <a:r>
              <a:rPr lang="mt-MT" dirty="0" err="1"/>
              <a:t>is</a:t>
            </a:r>
            <a:r>
              <a:rPr lang="mt-MT" dirty="0"/>
              <a:t> </a:t>
            </a:r>
            <a:r>
              <a:rPr lang="mt-MT" dirty="0" err="1"/>
              <a:t>now</a:t>
            </a:r>
            <a:r>
              <a:rPr lang="mt-MT" dirty="0"/>
              <a:t> </a:t>
            </a:r>
            <a:r>
              <a:rPr lang="mt-MT" dirty="0" err="1"/>
              <a:t>used</a:t>
            </a:r>
            <a:r>
              <a:rPr lang="mt-MT" dirty="0"/>
              <a:t> </a:t>
            </a:r>
            <a:r>
              <a:rPr lang="mt-MT" dirty="0" err="1"/>
              <a:t>as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residence</a:t>
            </a:r>
            <a:r>
              <a:rPr lang="mt-MT" dirty="0"/>
              <a:t> (</a:t>
            </a:r>
            <a:r>
              <a:rPr lang="mt-MT" dirty="0" err="1"/>
              <a:t>home</a:t>
            </a:r>
            <a:r>
              <a:rPr lang="mt-MT" dirty="0"/>
              <a:t>) of </a:t>
            </a:r>
            <a:r>
              <a:rPr lang="mt-MT" dirty="0" err="1"/>
              <a:t>the</a:t>
            </a:r>
            <a:r>
              <a:rPr lang="mt-MT" dirty="0"/>
              <a:t> President.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There</a:t>
            </a:r>
            <a:r>
              <a:rPr lang="mt-MT" dirty="0"/>
              <a:t> </a:t>
            </a:r>
            <a:r>
              <a:rPr lang="mt-MT" dirty="0" err="1"/>
              <a:t>are</a:t>
            </a:r>
            <a:r>
              <a:rPr lang="mt-MT" dirty="0"/>
              <a:t> 2 </a:t>
            </a:r>
            <a:r>
              <a:rPr lang="mt-MT" dirty="0" err="1"/>
              <a:t>chaples</a:t>
            </a:r>
            <a:r>
              <a:rPr lang="mt-MT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mt-MT" dirty="0" err="1"/>
              <a:t>Surrounding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Palace</a:t>
            </a:r>
            <a:r>
              <a:rPr lang="mt-MT" dirty="0"/>
              <a:t> </a:t>
            </a:r>
            <a:r>
              <a:rPr lang="mt-MT" dirty="0" err="1"/>
              <a:t>we</a:t>
            </a:r>
            <a:r>
              <a:rPr lang="mt-MT" dirty="0"/>
              <a:t> </a:t>
            </a:r>
            <a:r>
              <a:rPr lang="mt-MT" dirty="0" err="1"/>
              <a:t>find</a:t>
            </a:r>
            <a:r>
              <a:rPr lang="mt-MT" dirty="0"/>
              <a:t> San Anton </a:t>
            </a:r>
            <a:r>
              <a:rPr lang="mt-MT" dirty="0" err="1"/>
              <a:t>Gardens</a:t>
            </a:r>
            <a:r>
              <a:rPr lang="mt-MT" dirty="0"/>
              <a:t> </a:t>
            </a:r>
            <a:r>
              <a:rPr lang="mt-MT" dirty="0" err="1"/>
              <a:t>which</a:t>
            </a:r>
            <a:r>
              <a:rPr lang="mt-MT" dirty="0"/>
              <a:t> </a:t>
            </a:r>
            <a:r>
              <a:rPr lang="mt-MT" dirty="0" err="1"/>
              <a:t>are</a:t>
            </a:r>
            <a:r>
              <a:rPr lang="mt-MT" dirty="0"/>
              <a:t> </a:t>
            </a:r>
            <a:r>
              <a:rPr lang="mt-MT" dirty="0" err="1"/>
              <a:t>open</a:t>
            </a:r>
            <a:r>
              <a:rPr lang="mt-MT" dirty="0"/>
              <a:t> </a:t>
            </a:r>
            <a:r>
              <a:rPr lang="mt-MT" dirty="0" err="1"/>
              <a:t>for</a:t>
            </a:r>
            <a:r>
              <a:rPr lang="mt-MT" dirty="0"/>
              <a:t> </a:t>
            </a:r>
            <a:r>
              <a:rPr lang="mt-MT" dirty="0" err="1"/>
              <a:t>the</a:t>
            </a:r>
            <a:r>
              <a:rPr lang="mt-MT" dirty="0"/>
              <a:t> </a:t>
            </a:r>
            <a:r>
              <a:rPr lang="mt-MT" dirty="0" err="1"/>
              <a:t>public</a:t>
            </a:r>
            <a:r>
              <a:rPr lang="mt-MT" dirty="0"/>
              <a:t>.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75E54A-CF61-4B9C-880A-3A51DE138D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910"/>
          <a:stretch/>
        </p:blipFill>
        <p:spPr>
          <a:xfrm>
            <a:off x="4791074" y="1598691"/>
            <a:ext cx="4614213" cy="282043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E48B98-053F-4D5C-A4C9-74FDB5EB65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557" t="-265" r="2557" b="9794"/>
          <a:stretch/>
        </p:blipFill>
        <p:spPr>
          <a:xfrm>
            <a:off x="7676530" y="4190999"/>
            <a:ext cx="4258296" cy="255166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180EC56-1132-4769-8EF4-1DD9B9F02509}"/>
              </a:ext>
            </a:extLst>
          </p:cNvPr>
          <p:cNvSpPr txBox="1"/>
          <p:nvPr/>
        </p:nvSpPr>
        <p:spPr>
          <a:xfrm>
            <a:off x="2790825" y="257097"/>
            <a:ext cx="6800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t-MT" dirty="0" err="1">
                <a:solidFill>
                  <a:schemeClr val="bg1"/>
                </a:solidFill>
              </a:rPr>
              <a:t>Movie</a:t>
            </a:r>
            <a:r>
              <a:rPr lang="mt-MT" dirty="0">
                <a:solidFill>
                  <a:schemeClr val="bg1"/>
                </a:solidFill>
              </a:rPr>
              <a:t>- </a:t>
            </a:r>
            <a:r>
              <a:rPr lang="mt-MT" dirty="0" err="1">
                <a:solidFill>
                  <a:schemeClr val="bg1"/>
                </a:solidFill>
              </a:rPr>
              <a:t>Game</a:t>
            </a:r>
            <a:r>
              <a:rPr lang="mt-MT" dirty="0">
                <a:solidFill>
                  <a:schemeClr val="bg1"/>
                </a:solidFill>
              </a:rPr>
              <a:t> of </a:t>
            </a:r>
            <a:r>
              <a:rPr lang="mt-MT" dirty="0" err="1">
                <a:solidFill>
                  <a:schemeClr val="bg1"/>
                </a:solidFill>
              </a:rPr>
              <a:t>Thrones</a:t>
            </a:r>
            <a:r>
              <a:rPr lang="mt-MT" dirty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518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F9957C89402A45937458B07FC826C6" ma:contentTypeVersion="11" ma:contentTypeDescription="Create a new document." ma:contentTypeScope="" ma:versionID="bfd2c6ffdab01bd4e2376af86c33ab9d">
  <xsd:schema xmlns:xsd="http://www.w3.org/2001/XMLSchema" xmlns:xs="http://www.w3.org/2001/XMLSchema" xmlns:p="http://schemas.microsoft.com/office/2006/metadata/properties" xmlns:ns3="0447d070-ebac-4e06-8861-69fda5d6ed2f" xmlns:ns4="f75efc02-74c9-42d4-afc3-21d124222892" targetNamespace="http://schemas.microsoft.com/office/2006/metadata/properties" ma:root="true" ma:fieldsID="9c6b0f4651db0c11f8c78a6990c39e55" ns3:_="" ns4:_="">
    <xsd:import namespace="0447d070-ebac-4e06-8861-69fda5d6ed2f"/>
    <xsd:import namespace="f75efc02-74c9-42d4-afc3-21d12422289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EventHashCode" minOccurs="0"/>
                <xsd:element ref="ns3:MediaServiceGenerationTim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47d070-ebac-4e06-8861-69fda5d6ed2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5efc02-74c9-42d4-afc3-21d124222892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1E1FC2B-8253-49FA-8BA4-2C85318C90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47d070-ebac-4e06-8861-69fda5d6ed2f"/>
    <ds:schemaRef ds:uri="f75efc02-74c9-42d4-afc3-21d12422289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3A9E0BC-0BF0-4726-B1DB-8239EC2D9D8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5AEB547-22F7-4955-9D23-0D72D22878C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TM03457503[[fn=Quotable]]</Template>
  <TotalTime>997</TotalTime>
  <Words>717</Words>
  <Application>Microsoft Office PowerPoint</Application>
  <PresentationFormat>Widescreen</PresentationFormat>
  <Paragraphs>74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Century Gothic</vt:lpstr>
      <vt:lpstr>Wingdings 2</vt:lpstr>
      <vt:lpstr>Quotable</vt:lpstr>
      <vt:lpstr>Hidden Gems of Europe Town of stories</vt:lpstr>
      <vt:lpstr>Movies filmed in Malta.</vt:lpstr>
      <vt:lpstr>Places around Malta and Gozo where these movies where filmed.</vt:lpstr>
      <vt:lpstr>Dwejra (Gozo)- Azure Window.</vt:lpstr>
      <vt:lpstr>Mġarr ix-Xini (Gozo)</vt:lpstr>
      <vt:lpstr>Blue Lagoon (Comino)</vt:lpstr>
      <vt:lpstr>Mellieħa (Malta) &amp; Mellieħa Bay (Għadira)</vt:lpstr>
      <vt:lpstr>Popeye Village.</vt:lpstr>
      <vt:lpstr>San Anton Palace. (Ħ’Attard Malta)</vt:lpstr>
      <vt:lpstr>Mdina &amp; Rabat (Malta)</vt:lpstr>
      <vt:lpstr>Fort Ricasoli.</vt:lpstr>
      <vt:lpstr>The Couvre Port</vt:lpstr>
      <vt:lpstr>Blue Grotto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Hidden Gems of Europe Town of stories</dc:title>
  <dc:creator>Isabelle Formosa</dc:creator>
  <cp:lastModifiedBy>Isabelle Formosa</cp:lastModifiedBy>
  <cp:revision>20</cp:revision>
  <dcterms:created xsi:type="dcterms:W3CDTF">2020-01-17T20:38:11Z</dcterms:created>
  <dcterms:modified xsi:type="dcterms:W3CDTF">2020-01-18T13:17:45Z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0x010100ACF9957C89402A45937458B07FC826C6</vt:lpwstr>
  </property>
</Properties>
</file>